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3" r:id="rId5"/>
  </p:sldMasterIdLst>
  <p:notesMasterIdLst>
    <p:notesMasterId r:id="rId42"/>
  </p:notesMasterIdLst>
  <p:handoutMasterIdLst>
    <p:handoutMasterId r:id="rId43"/>
  </p:handoutMasterIdLst>
  <p:sldIdLst>
    <p:sldId id="602" r:id="rId6"/>
    <p:sldId id="440" r:id="rId7"/>
    <p:sldId id="606" r:id="rId8"/>
    <p:sldId id="603" r:id="rId9"/>
    <p:sldId id="604" r:id="rId10"/>
    <p:sldId id="653" r:id="rId11"/>
    <p:sldId id="656" r:id="rId12"/>
    <p:sldId id="615" r:id="rId13"/>
    <p:sldId id="619" r:id="rId14"/>
    <p:sldId id="658" r:id="rId15"/>
    <p:sldId id="620" r:id="rId16"/>
    <p:sldId id="616" r:id="rId17"/>
    <p:sldId id="648" r:id="rId18"/>
    <p:sldId id="631" r:id="rId19"/>
    <p:sldId id="647" r:id="rId20"/>
    <p:sldId id="629" r:id="rId21"/>
    <p:sldId id="622" r:id="rId22"/>
    <p:sldId id="339" r:id="rId23"/>
    <p:sldId id="627" r:id="rId24"/>
    <p:sldId id="664" r:id="rId25"/>
    <p:sldId id="665" r:id="rId26"/>
    <p:sldId id="637" r:id="rId27"/>
    <p:sldId id="651" r:id="rId28"/>
    <p:sldId id="636" r:id="rId29"/>
    <p:sldId id="617" r:id="rId30"/>
    <p:sldId id="657" r:id="rId31"/>
    <p:sldId id="614" r:id="rId32"/>
    <p:sldId id="641" r:id="rId33"/>
    <p:sldId id="654" r:id="rId34"/>
    <p:sldId id="655" r:id="rId35"/>
    <p:sldId id="642" r:id="rId36"/>
    <p:sldId id="618" r:id="rId37"/>
    <p:sldId id="612" r:id="rId38"/>
    <p:sldId id="611" r:id="rId39"/>
    <p:sldId id="649" r:id="rId40"/>
    <p:sldId id="650" r:id="rId4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BEB41B-C3A7-B250-B50A-CF9BACD1FD40}" name="Telarico, Chad" initials="CT" userId="S::Chad.Telarico@dnv.com::bcfaf2e6-f999-49d4-919e-37a3325ad2e3" providerId="AD"/>
  <p188:author id="{BE89B530-6152-B8EE-4AA1-AF9B28188D19}" name="Omer, Ismail" initials="IO" userId="S::Ismail.Omer@dnv.com::42404629-5429-4a32-9097-46327a70bf4d" providerId="AD"/>
  <p188:author id="{0AC10F75-847A-E75F-04F8-B4BC9EF001E3}" name="Rosen, Lorre" initials="LR" userId="S::Lorre.Rosen@dnv.com::5941a1c6-c8e4-4531-86b4-4695302607c7" providerId="AD"/>
  <p188:author id="{6E11ADBA-CC7C-F951-9CC0-E55BEE158AA4}" name="Haselhorst, Susan" initials="SH" userId="S::Susan.Haselhorst@dnv.com::45b53571-9e87-4733-8d73-c55830450fe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ndell, Brittany" initials="CB" lastIdx="1" clrIdx="0">
    <p:extLst>
      <p:ext uri="{19B8F6BF-5375-455C-9EA6-DF929625EA0E}">
        <p15:presenceInfo xmlns:p15="http://schemas.microsoft.com/office/powerpoint/2012/main" userId="S::Brittany.Candell@dnv.com::9aec5de6-190d-4466-8add-436c3a5baec7" providerId="AD"/>
      </p:ext>
    </p:extLst>
  </p:cmAuthor>
  <p:cmAuthor id="2" name="Candell, Brittany" initials="CB [2]" lastIdx="7" clrIdx="1">
    <p:extLst>
      <p:ext uri="{19B8F6BF-5375-455C-9EA6-DF929625EA0E}">
        <p15:presenceInfo xmlns:p15="http://schemas.microsoft.com/office/powerpoint/2012/main" userId="S::Brittany.Candell@dnvgl.com::9aec5de6-190d-4466-8add-436c3a5baec7" providerId="AD"/>
      </p:ext>
    </p:extLst>
  </p:cmAuthor>
  <p:cmAuthor id="3" name="Fitzgerald, Clare" initials="FC" lastIdx="3" clrIdx="2">
    <p:extLst>
      <p:ext uri="{19B8F6BF-5375-455C-9EA6-DF929625EA0E}">
        <p15:presenceInfo xmlns:p15="http://schemas.microsoft.com/office/powerpoint/2012/main" userId="S::Clare.Fitzgerald@dnv.com::07caa3f6-464d-4024-b531-8c588c1ce3b7" providerId="AD"/>
      </p:ext>
    </p:extLst>
  </p:cmAuthor>
  <p:cmAuthor id="4" name="Getachew, Lullit" initials="GL" lastIdx="1" clrIdx="3">
    <p:extLst>
      <p:ext uri="{19B8F6BF-5375-455C-9EA6-DF929625EA0E}">
        <p15:presenceInfo xmlns:p15="http://schemas.microsoft.com/office/powerpoint/2012/main" userId="Getachew, Lulli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A"/>
    <a:srgbClr val="0F2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dnvnam.sharepoint.com/teams/SEM-Impact-Evaluation-Year-2/Shared%20Documents/8.0%20Reporting/PY2023%20Impact%20Report/PY2023%20Impact%20Report%20Tables_v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nvnam.sharepoint.com/teams/SEM-Impact-Evaluation-Year-2/Shared%20Documents/8.0%20Reporting/PY2023%20Impact%20Report/PY2023%20Impact%20Report%20Tables_v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nvnam.sharepoint.com/teams/SEM-Impact-Evaluation-Year-2/Shared%20Documents/8.0%20Reporting/PY2023%20Impact%20Report/PY2023%20Impact%20Report%20Tables_v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nvnam.sharepoint.com/teams/SEM-Impact-Evaluation-Year-2/Shared%20Documents/8.0%20Reporting/PY2023%20Impact%20Report/PY2023%20Impact%20Report%20Tables_v2.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Gross</a:t>
            </a:r>
            <a:r>
              <a:rPr lang="en-US" baseline="0"/>
              <a:t> FY Electric Realization Rate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PY2019/20</c:v>
          </c:tx>
          <c:spPr>
            <a:solidFill>
              <a:schemeClr val="accent1"/>
            </a:solidFill>
            <a:ln>
              <a:noFill/>
            </a:ln>
            <a:effectLst/>
          </c:spPr>
          <c:invertIfNegative val="0"/>
          <c:cat>
            <c:strRef>
              <c:f>Sheet2!$B$2:$F$2</c:f>
              <c:strCache>
                <c:ptCount val="5"/>
                <c:pt idx="0">
                  <c:v>Statewide</c:v>
                </c:pt>
                <c:pt idx="1">
                  <c:v>MCE</c:v>
                </c:pt>
                <c:pt idx="2">
                  <c:v>PG&amp;E</c:v>
                </c:pt>
                <c:pt idx="3">
                  <c:v>SCE</c:v>
                </c:pt>
                <c:pt idx="4">
                  <c:v>SDG&amp;E</c:v>
                </c:pt>
              </c:strCache>
            </c:strRef>
          </c:cat>
          <c:val>
            <c:numRef>
              <c:f>Sheet2!$B$3:$F$3</c:f>
              <c:numCache>
                <c:formatCode>0.0%</c:formatCode>
                <c:ptCount val="5"/>
                <c:pt idx="0">
                  <c:v>0.99606601032924469</c:v>
                </c:pt>
                <c:pt idx="1">
                  <c:v>0</c:v>
                </c:pt>
                <c:pt idx="2">
                  <c:v>0.95010746085354625</c:v>
                </c:pt>
                <c:pt idx="3">
                  <c:v>1.056822929723406</c:v>
                </c:pt>
                <c:pt idx="4">
                  <c:v>1.1493041749502981</c:v>
                </c:pt>
              </c:numCache>
            </c:numRef>
          </c:val>
          <c:extLst>
            <c:ext xmlns:c16="http://schemas.microsoft.com/office/drawing/2014/chart" uri="{C3380CC4-5D6E-409C-BE32-E72D297353CC}">
              <c16:uniqueId val="{00000000-4726-4D8F-A0AE-9C7A2A170F4D}"/>
            </c:ext>
          </c:extLst>
        </c:ser>
        <c:ser>
          <c:idx val="1"/>
          <c:order val="1"/>
          <c:tx>
            <c:v>PY2021/22</c:v>
          </c:tx>
          <c:spPr>
            <a:solidFill>
              <a:schemeClr val="accent2"/>
            </a:solidFill>
            <a:ln>
              <a:noFill/>
            </a:ln>
            <a:effectLst/>
          </c:spPr>
          <c:invertIfNegative val="0"/>
          <c:cat>
            <c:strRef>
              <c:f>Sheet2!$B$2:$F$2</c:f>
              <c:strCache>
                <c:ptCount val="5"/>
                <c:pt idx="0">
                  <c:v>Statewide</c:v>
                </c:pt>
                <c:pt idx="1">
                  <c:v>MCE</c:v>
                </c:pt>
                <c:pt idx="2">
                  <c:v>PG&amp;E</c:v>
                </c:pt>
                <c:pt idx="3">
                  <c:v>SCE</c:v>
                </c:pt>
                <c:pt idx="4">
                  <c:v>SDG&amp;E</c:v>
                </c:pt>
              </c:strCache>
            </c:strRef>
          </c:cat>
          <c:val>
            <c:numRef>
              <c:f>Sheet2!$B$4:$F$4</c:f>
              <c:numCache>
                <c:formatCode>0.0%</c:formatCode>
                <c:ptCount val="5"/>
                <c:pt idx="0">
                  <c:v>0.98355835004102499</c:v>
                </c:pt>
                <c:pt idx="1">
                  <c:v>0.90445814091730803</c:v>
                </c:pt>
                <c:pt idx="2">
                  <c:v>1.01644538674208</c:v>
                </c:pt>
                <c:pt idx="3">
                  <c:v>0.90303430775377302</c:v>
                </c:pt>
                <c:pt idx="4">
                  <c:v>0.93054564992810096</c:v>
                </c:pt>
              </c:numCache>
            </c:numRef>
          </c:val>
          <c:extLst>
            <c:ext xmlns:c16="http://schemas.microsoft.com/office/drawing/2014/chart" uri="{C3380CC4-5D6E-409C-BE32-E72D297353CC}">
              <c16:uniqueId val="{00000001-4726-4D8F-A0AE-9C7A2A170F4D}"/>
            </c:ext>
          </c:extLst>
        </c:ser>
        <c:ser>
          <c:idx val="2"/>
          <c:order val="2"/>
          <c:tx>
            <c:v>PY2023</c:v>
          </c:tx>
          <c:spPr>
            <a:solidFill>
              <a:schemeClr val="accent3"/>
            </a:solidFill>
            <a:ln>
              <a:noFill/>
            </a:ln>
            <a:effectLst/>
          </c:spPr>
          <c:invertIfNegative val="0"/>
          <c:cat>
            <c:strRef>
              <c:f>Sheet2!$B$2:$F$2</c:f>
              <c:strCache>
                <c:ptCount val="5"/>
                <c:pt idx="0">
                  <c:v>Statewide</c:v>
                </c:pt>
                <c:pt idx="1">
                  <c:v>MCE</c:v>
                </c:pt>
                <c:pt idx="2">
                  <c:v>PG&amp;E</c:v>
                </c:pt>
                <c:pt idx="3">
                  <c:v>SCE</c:v>
                </c:pt>
                <c:pt idx="4">
                  <c:v>SDG&amp;E</c:v>
                </c:pt>
              </c:strCache>
            </c:strRef>
          </c:cat>
          <c:val>
            <c:numRef>
              <c:f>Sheet2!$B$5:$F$5</c:f>
              <c:numCache>
                <c:formatCode>0.0%</c:formatCode>
                <c:ptCount val="5"/>
                <c:pt idx="0">
                  <c:v>0.61680465974649801</c:v>
                </c:pt>
                <c:pt idx="1">
                  <c:v>1.00274887690293</c:v>
                </c:pt>
                <c:pt idx="2">
                  <c:v>0</c:v>
                </c:pt>
                <c:pt idx="3">
                  <c:v>0.61062016041010103</c:v>
                </c:pt>
                <c:pt idx="4">
                  <c:v>0</c:v>
                </c:pt>
              </c:numCache>
            </c:numRef>
          </c:val>
          <c:extLst>
            <c:ext xmlns:c16="http://schemas.microsoft.com/office/drawing/2014/chart" uri="{C3380CC4-5D6E-409C-BE32-E72D297353CC}">
              <c16:uniqueId val="{00000002-4726-4D8F-A0AE-9C7A2A170F4D}"/>
            </c:ext>
          </c:extLst>
        </c:ser>
        <c:dLbls>
          <c:showLegendKey val="0"/>
          <c:showVal val="0"/>
          <c:showCatName val="0"/>
          <c:showSerName val="0"/>
          <c:showPercent val="0"/>
          <c:showBubbleSize val="0"/>
        </c:dLbls>
        <c:gapWidth val="219"/>
        <c:overlap val="-27"/>
        <c:axId val="704070992"/>
        <c:axId val="704069552"/>
      </c:barChart>
      <c:catAx>
        <c:axId val="70407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069552"/>
        <c:crosses val="autoZero"/>
        <c:auto val="1"/>
        <c:lblAlgn val="ctr"/>
        <c:lblOffset val="100"/>
        <c:noMultiLvlLbl val="0"/>
      </c:catAx>
      <c:valAx>
        <c:axId val="7040695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07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8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rgbClr val="000000">
                    <a:lumMod val="65000"/>
                    <a:lumOff val="35000"/>
                  </a:srgbClr>
                </a:solidFill>
              </a:rPr>
              <a:t>Gross FY Gas Realization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PY2019/20</c:v>
          </c:tx>
          <c:spPr>
            <a:solidFill>
              <a:schemeClr val="accent1"/>
            </a:solidFill>
            <a:ln>
              <a:noFill/>
            </a:ln>
            <a:effectLst/>
          </c:spPr>
          <c:invertIfNegative val="0"/>
          <c:cat>
            <c:strRef>
              <c:f>Sheet2!$B$9:$F$9</c:f>
              <c:strCache>
                <c:ptCount val="5"/>
                <c:pt idx="0">
                  <c:v>Statewide</c:v>
                </c:pt>
                <c:pt idx="1">
                  <c:v>MCE</c:v>
                </c:pt>
                <c:pt idx="2">
                  <c:v>PG&amp;E</c:v>
                </c:pt>
                <c:pt idx="3">
                  <c:v>SCG</c:v>
                </c:pt>
                <c:pt idx="4">
                  <c:v>SDG&amp;E</c:v>
                </c:pt>
              </c:strCache>
            </c:strRef>
          </c:cat>
          <c:val>
            <c:numRef>
              <c:f>Sheet2!$B$10:$F$10</c:f>
              <c:numCache>
                <c:formatCode>0.0%</c:formatCode>
                <c:ptCount val="5"/>
                <c:pt idx="0">
                  <c:v>0.71501889379911188</c:v>
                </c:pt>
                <c:pt idx="1">
                  <c:v>0</c:v>
                </c:pt>
                <c:pt idx="2">
                  <c:v>0.70431136757802659</c:v>
                </c:pt>
                <c:pt idx="3">
                  <c:v>0.74073777830528231</c:v>
                </c:pt>
                <c:pt idx="4">
                  <c:v>0.84960758850431928</c:v>
                </c:pt>
              </c:numCache>
            </c:numRef>
          </c:val>
          <c:extLst>
            <c:ext xmlns:c16="http://schemas.microsoft.com/office/drawing/2014/chart" uri="{C3380CC4-5D6E-409C-BE32-E72D297353CC}">
              <c16:uniqueId val="{00000000-1A9C-4C7F-9317-F6375461B6E8}"/>
            </c:ext>
          </c:extLst>
        </c:ser>
        <c:ser>
          <c:idx val="1"/>
          <c:order val="1"/>
          <c:tx>
            <c:v>PY2021/22</c:v>
          </c:tx>
          <c:spPr>
            <a:solidFill>
              <a:schemeClr val="accent2"/>
            </a:solidFill>
            <a:ln>
              <a:noFill/>
            </a:ln>
            <a:effectLst/>
          </c:spPr>
          <c:invertIfNegative val="0"/>
          <c:cat>
            <c:strRef>
              <c:f>Sheet2!$B$9:$F$9</c:f>
              <c:strCache>
                <c:ptCount val="5"/>
                <c:pt idx="0">
                  <c:v>Statewide</c:v>
                </c:pt>
                <c:pt idx="1">
                  <c:v>MCE</c:v>
                </c:pt>
                <c:pt idx="2">
                  <c:v>PG&amp;E</c:v>
                </c:pt>
                <c:pt idx="3">
                  <c:v>SCG</c:v>
                </c:pt>
                <c:pt idx="4">
                  <c:v>SDG&amp;E</c:v>
                </c:pt>
              </c:strCache>
            </c:strRef>
          </c:cat>
          <c:val>
            <c:numRef>
              <c:f>Sheet2!$B$11:$F$11</c:f>
              <c:numCache>
                <c:formatCode>0.0%</c:formatCode>
                <c:ptCount val="5"/>
                <c:pt idx="0">
                  <c:v>0.78965416244960296</c:v>
                </c:pt>
                <c:pt idx="1">
                  <c:v>0.441659523047993</c:v>
                </c:pt>
                <c:pt idx="2">
                  <c:v>0.83403589409580203</c:v>
                </c:pt>
                <c:pt idx="3">
                  <c:v>0.79791300614627103</c:v>
                </c:pt>
                <c:pt idx="4">
                  <c:v>0.98429580198805999</c:v>
                </c:pt>
              </c:numCache>
            </c:numRef>
          </c:val>
          <c:extLst>
            <c:ext xmlns:c16="http://schemas.microsoft.com/office/drawing/2014/chart" uri="{C3380CC4-5D6E-409C-BE32-E72D297353CC}">
              <c16:uniqueId val="{00000001-1A9C-4C7F-9317-F6375461B6E8}"/>
            </c:ext>
          </c:extLst>
        </c:ser>
        <c:ser>
          <c:idx val="2"/>
          <c:order val="2"/>
          <c:tx>
            <c:v>PY2023</c:v>
          </c:tx>
          <c:spPr>
            <a:solidFill>
              <a:schemeClr val="accent3"/>
            </a:solidFill>
            <a:ln>
              <a:noFill/>
            </a:ln>
            <a:effectLst/>
          </c:spPr>
          <c:invertIfNegative val="0"/>
          <c:cat>
            <c:strRef>
              <c:f>Sheet2!$B$9:$F$9</c:f>
              <c:strCache>
                <c:ptCount val="5"/>
                <c:pt idx="0">
                  <c:v>Statewide</c:v>
                </c:pt>
                <c:pt idx="1">
                  <c:v>MCE</c:v>
                </c:pt>
                <c:pt idx="2">
                  <c:v>PG&amp;E</c:v>
                </c:pt>
                <c:pt idx="3">
                  <c:v>SCG</c:v>
                </c:pt>
                <c:pt idx="4">
                  <c:v>SDG&amp;E</c:v>
                </c:pt>
              </c:strCache>
            </c:strRef>
          </c:cat>
          <c:val>
            <c:numRef>
              <c:f>Sheet2!$B$12:$F$12</c:f>
              <c:numCache>
                <c:formatCode>0.0%</c:formatCode>
                <c:ptCount val="5"/>
                <c:pt idx="0">
                  <c:v>1.1412180513113299</c:v>
                </c:pt>
                <c:pt idx="1">
                  <c:v>0.45054785953839199</c:v>
                </c:pt>
                <c:pt idx="2">
                  <c:v>0</c:v>
                </c:pt>
                <c:pt idx="3">
                  <c:v>1.2793496507934099</c:v>
                </c:pt>
                <c:pt idx="4">
                  <c:v>0</c:v>
                </c:pt>
              </c:numCache>
            </c:numRef>
          </c:val>
          <c:extLst>
            <c:ext xmlns:c16="http://schemas.microsoft.com/office/drawing/2014/chart" uri="{C3380CC4-5D6E-409C-BE32-E72D297353CC}">
              <c16:uniqueId val="{00000002-1A9C-4C7F-9317-F6375461B6E8}"/>
            </c:ext>
          </c:extLst>
        </c:ser>
        <c:dLbls>
          <c:showLegendKey val="0"/>
          <c:showVal val="0"/>
          <c:showCatName val="0"/>
          <c:showSerName val="0"/>
          <c:showPercent val="0"/>
          <c:showBubbleSize val="0"/>
        </c:dLbls>
        <c:gapWidth val="219"/>
        <c:overlap val="-27"/>
        <c:axId val="1730472008"/>
        <c:axId val="1730473448"/>
      </c:barChart>
      <c:catAx>
        <c:axId val="1730472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0473448"/>
        <c:crosses val="autoZero"/>
        <c:auto val="1"/>
        <c:lblAlgn val="ctr"/>
        <c:lblOffset val="100"/>
        <c:noMultiLvlLbl val="0"/>
      </c:catAx>
      <c:valAx>
        <c:axId val="1730473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0472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8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Gross</a:t>
            </a:r>
            <a:r>
              <a:rPr lang="en-US" baseline="0"/>
              <a:t> LC Electric Realization Rate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PY2019/22</c:v>
          </c:tx>
          <c:spPr>
            <a:solidFill>
              <a:schemeClr val="accent1"/>
            </a:solidFill>
            <a:ln>
              <a:noFill/>
            </a:ln>
            <a:effectLst/>
          </c:spPr>
          <c:invertIfNegative val="0"/>
          <c:cat>
            <c:strRef>
              <c:f>Sheet2!$I$2:$M$2</c:f>
              <c:strCache>
                <c:ptCount val="5"/>
                <c:pt idx="0">
                  <c:v>Statewide</c:v>
                </c:pt>
                <c:pt idx="1">
                  <c:v>MCE</c:v>
                </c:pt>
                <c:pt idx="2">
                  <c:v>PG&amp;E</c:v>
                </c:pt>
                <c:pt idx="3">
                  <c:v>SCE</c:v>
                </c:pt>
                <c:pt idx="4">
                  <c:v>SDG&amp;E</c:v>
                </c:pt>
              </c:strCache>
            </c:strRef>
          </c:cat>
          <c:val>
            <c:numRef>
              <c:f>Sheet2!$I$3:$M$3</c:f>
              <c:numCache>
                <c:formatCode>0.0%</c:formatCode>
                <c:ptCount val="5"/>
                <c:pt idx="0">
                  <c:v>1.123749006450933</c:v>
                </c:pt>
                <c:pt idx="1">
                  <c:v>0</c:v>
                </c:pt>
                <c:pt idx="2">
                  <c:v>1.0109178886350798</c:v>
                </c:pt>
                <c:pt idx="3">
                  <c:v>1.0198205123919983</c:v>
                </c:pt>
                <c:pt idx="4">
                  <c:v>6.0131212723658054</c:v>
                </c:pt>
              </c:numCache>
            </c:numRef>
          </c:val>
          <c:extLst>
            <c:ext xmlns:c16="http://schemas.microsoft.com/office/drawing/2014/chart" uri="{C3380CC4-5D6E-409C-BE32-E72D297353CC}">
              <c16:uniqueId val="{00000000-BF77-4CD5-91CD-F1E2AF6B6566}"/>
            </c:ext>
          </c:extLst>
        </c:ser>
        <c:ser>
          <c:idx val="1"/>
          <c:order val="1"/>
          <c:tx>
            <c:v>PY2021/22</c:v>
          </c:tx>
          <c:spPr>
            <a:solidFill>
              <a:schemeClr val="accent2"/>
            </a:solidFill>
            <a:ln>
              <a:noFill/>
            </a:ln>
            <a:effectLst/>
          </c:spPr>
          <c:invertIfNegative val="0"/>
          <c:cat>
            <c:strRef>
              <c:f>Sheet2!$I$2:$M$2</c:f>
              <c:strCache>
                <c:ptCount val="5"/>
                <c:pt idx="0">
                  <c:v>Statewide</c:v>
                </c:pt>
                <c:pt idx="1">
                  <c:v>MCE</c:v>
                </c:pt>
                <c:pt idx="2">
                  <c:v>PG&amp;E</c:v>
                </c:pt>
                <c:pt idx="3">
                  <c:v>SCE</c:v>
                </c:pt>
                <c:pt idx="4">
                  <c:v>SDG&amp;E</c:v>
                </c:pt>
              </c:strCache>
            </c:strRef>
          </c:cat>
          <c:val>
            <c:numRef>
              <c:f>Sheet2!$I$4:$M$4</c:f>
              <c:numCache>
                <c:formatCode>0.0%</c:formatCode>
                <c:ptCount val="5"/>
                <c:pt idx="0">
                  <c:v>1.0789397750677501</c:v>
                </c:pt>
                <c:pt idx="1">
                  <c:v>0.95510749431224495</c:v>
                </c:pt>
                <c:pt idx="2">
                  <c:v>1.0633394838644299</c:v>
                </c:pt>
                <c:pt idx="3">
                  <c:v>1.0072594108999899</c:v>
                </c:pt>
                <c:pt idx="4">
                  <c:v>1.35535008945435</c:v>
                </c:pt>
              </c:numCache>
            </c:numRef>
          </c:val>
          <c:extLst>
            <c:ext xmlns:c16="http://schemas.microsoft.com/office/drawing/2014/chart" uri="{C3380CC4-5D6E-409C-BE32-E72D297353CC}">
              <c16:uniqueId val="{00000001-BF77-4CD5-91CD-F1E2AF6B6566}"/>
            </c:ext>
          </c:extLst>
        </c:ser>
        <c:ser>
          <c:idx val="2"/>
          <c:order val="2"/>
          <c:tx>
            <c:v>PY2023</c:v>
          </c:tx>
          <c:spPr>
            <a:solidFill>
              <a:schemeClr val="accent3"/>
            </a:solidFill>
            <a:ln>
              <a:noFill/>
            </a:ln>
            <a:effectLst/>
          </c:spPr>
          <c:invertIfNegative val="0"/>
          <c:cat>
            <c:strRef>
              <c:f>Sheet2!$I$2:$M$2</c:f>
              <c:strCache>
                <c:ptCount val="5"/>
                <c:pt idx="0">
                  <c:v>Statewide</c:v>
                </c:pt>
                <c:pt idx="1">
                  <c:v>MCE</c:v>
                </c:pt>
                <c:pt idx="2">
                  <c:v>PG&amp;E</c:v>
                </c:pt>
                <c:pt idx="3">
                  <c:v>SCE</c:v>
                </c:pt>
                <c:pt idx="4">
                  <c:v>SDG&amp;E</c:v>
                </c:pt>
              </c:strCache>
            </c:strRef>
          </c:cat>
          <c:val>
            <c:numRef>
              <c:f>Sheet2!$I$5:$M$5</c:f>
              <c:numCache>
                <c:formatCode>0.0%</c:formatCode>
                <c:ptCount val="5"/>
                <c:pt idx="0">
                  <c:v>0.653727032236609</c:v>
                </c:pt>
                <c:pt idx="1">
                  <c:v>1.1124782540040199</c:v>
                </c:pt>
                <c:pt idx="2">
                  <c:v>0</c:v>
                </c:pt>
                <c:pt idx="3">
                  <c:v>0.64637584902980705</c:v>
                </c:pt>
                <c:pt idx="4">
                  <c:v>0</c:v>
                </c:pt>
              </c:numCache>
            </c:numRef>
          </c:val>
          <c:extLst>
            <c:ext xmlns:c16="http://schemas.microsoft.com/office/drawing/2014/chart" uri="{C3380CC4-5D6E-409C-BE32-E72D297353CC}">
              <c16:uniqueId val="{00000002-BF77-4CD5-91CD-F1E2AF6B6566}"/>
            </c:ext>
          </c:extLst>
        </c:ser>
        <c:dLbls>
          <c:showLegendKey val="0"/>
          <c:showVal val="0"/>
          <c:showCatName val="0"/>
          <c:showSerName val="0"/>
          <c:showPercent val="0"/>
          <c:showBubbleSize val="0"/>
        </c:dLbls>
        <c:gapWidth val="219"/>
        <c:overlap val="-27"/>
        <c:axId val="704070992"/>
        <c:axId val="704069552"/>
      </c:barChart>
      <c:catAx>
        <c:axId val="70407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069552"/>
        <c:crosses val="autoZero"/>
        <c:auto val="1"/>
        <c:lblAlgn val="ctr"/>
        <c:lblOffset val="100"/>
        <c:noMultiLvlLbl val="0"/>
      </c:catAx>
      <c:valAx>
        <c:axId val="7040695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4070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85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rgbClr val="000000">
                    <a:lumMod val="65000"/>
                    <a:lumOff val="35000"/>
                  </a:srgbClr>
                </a:solidFill>
              </a:rPr>
              <a:t>Gross LC Gas Realization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PY2019/20</c:v>
          </c:tx>
          <c:spPr>
            <a:solidFill>
              <a:schemeClr val="accent1"/>
            </a:solidFill>
            <a:ln>
              <a:noFill/>
            </a:ln>
            <a:effectLst/>
          </c:spPr>
          <c:invertIfNegative val="0"/>
          <c:cat>
            <c:strRef>
              <c:f>Sheet2!$I$9:$M$9</c:f>
              <c:strCache>
                <c:ptCount val="5"/>
                <c:pt idx="0">
                  <c:v>Statewide</c:v>
                </c:pt>
                <c:pt idx="1">
                  <c:v>MCE</c:v>
                </c:pt>
                <c:pt idx="2">
                  <c:v>PG&amp;E</c:v>
                </c:pt>
                <c:pt idx="3">
                  <c:v>SCG</c:v>
                </c:pt>
                <c:pt idx="4">
                  <c:v>SDG&amp;E</c:v>
                </c:pt>
              </c:strCache>
            </c:strRef>
          </c:cat>
          <c:val>
            <c:numRef>
              <c:f>Sheet2!$I$10:$M$10</c:f>
              <c:numCache>
                <c:formatCode>0.0%</c:formatCode>
                <c:ptCount val="5"/>
                <c:pt idx="0">
                  <c:v>1.2324257825332134</c:v>
                </c:pt>
                <c:pt idx="1">
                  <c:v>0</c:v>
                </c:pt>
                <c:pt idx="2">
                  <c:v>1.3101697766073583</c:v>
                </c:pt>
                <c:pt idx="3">
                  <c:v>0.68460325774249231</c:v>
                </c:pt>
                <c:pt idx="4">
                  <c:v>4.2480153576873123</c:v>
                </c:pt>
              </c:numCache>
            </c:numRef>
          </c:val>
          <c:extLst>
            <c:ext xmlns:c16="http://schemas.microsoft.com/office/drawing/2014/chart" uri="{C3380CC4-5D6E-409C-BE32-E72D297353CC}">
              <c16:uniqueId val="{00000000-741A-4F2E-BC42-90217AFDB07D}"/>
            </c:ext>
          </c:extLst>
        </c:ser>
        <c:ser>
          <c:idx val="1"/>
          <c:order val="1"/>
          <c:tx>
            <c:v>PY2021/22</c:v>
          </c:tx>
          <c:spPr>
            <a:solidFill>
              <a:schemeClr val="accent2"/>
            </a:solidFill>
            <a:ln>
              <a:noFill/>
            </a:ln>
            <a:effectLst/>
          </c:spPr>
          <c:invertIfNegative val="0"/>
          <c:cat>
            <c:strRef>
              <c:f>Sheet2!$I$9:$M$9</c:f>
              <c:strCache>
                <c:ptCount val="5"/>
                <c:pt idx="0">
                  <c:v>Statewide</c:v>
                </c:pt>
                <c:pt idx="1">
                  <c:v>MCE</c:v>
                </c:pt>
                <c:pt idx="2">
                  <c:v>PG&amp;E</c:v>
                </c:pt>
                <c:pt idx="3">
                  <c:v>SCG</c:v>
                </c:pt>
                <c:pt idx="4">
                  <c:v>SDG&amp;E</c:v>
                </c:pt>
              </c:strCache>
            </c:strRef>
          </c:cat>
          <c:val>
            <c:numRef>
              <c:f>Sheet2!$I$11:$M$11</c:f>
              <c:numCache>
                <c:formatCode>0.0%</c:formatCode>
                <c:ptCount val="5"/>
                <c:pt idx="0">
                  <c:v>0.93306717310295395</c:v>
                </c:pt>
                <c:pt idx="1">
                  <c:v>0.55069206344034105</c:v>
                </c:pt>
                <c:pt idx="2">
                  <c:v>1.0302172208963101</c:v>
                </c:pt>
                <c:pt idx="3">
                  <c:v>0.83913649566761395</c:v>
                </c:pt>
                <c:pt idx="4">
                  <c:v>0.984295809246164</c:v>
                </c:pt>
              </c:numCache>
            </c:numRef>
          </c:val>
          <c:extLst>
            <c:ext xmlns:c16="http://schemas.microsoft.com/office/drawing/2014/chart" uri="{C3380CC4-5D6E-409C-BE32-E72D297353CC}">
              <c16:uniqueId val="{00000001-741A-4F2E-BC42-90217AFDB07D}"/>
            </c:ext>
          </c:extLst>
        </c:ser>
        <c:ser>
          <c:idx val="2"/>
          <c:order val="2"/>
          <c:tx>
            <c:v>PY2023</c:v>
          </c:tx>
          <c:spPr>
            <a:solidFill>
              <a:schemeClr val="accent3"/>
            </a:solidFill>
            <a:ln>
              <a:noFill/>
            </a:ln>
            <a:effectLst/>
          </c:spPr>
          <c:invertIfNegative val="0"/>
          <c:cat>
            <c:strRef>
              <c:f>Sheet2!$I$9:$M$9</c:f>
              <c:strCache>
                <c:ptCount val="5"/>
                <c:pt idx="0">
                  <c:v>Statewide</c:v>
                </c:pt>
                <c:pt idx="1">
                  <c:v>MCE</c:v>
                </c:pt>
                <c:pt idx="2">
                  <c:v>PG&amp;E</c:v>
                </c:pt>
                <c:pt idx="3">
                  <c:v>SCG</c:v>
                </c:pt>
                <c:pt idx="4">
                  <c:v>SDG&amp;E</c:v>
                </c:pt>
              </c:strCache>
            </c:strRef>
          </c:cat>
          <c:val>
            <c:numRef>
              <c:f>Sheet2!$I$12:$M$12</c:f>
              <c:numCache>
                <c:formatCode>0.0%</c:formatCode>
                <c:ptCount val="5"/>
                <c:pt idx="0">
                  <c:v>1.1779476554402799</c:v>
                </c:pt>
                <c:pt idx="1">
                  <c:v>0.46601163468884299</c:v>
                </c:pt>
                <c:pt idx="2">
                  <c:v>0</c:v>
                </c:pt>
                <c:pt idx="3">
                  <c:v>1.3203319988709501</c:v>
                </c:pt>
                <c:pt idx="4">
                  <c:v>0</c:v>
                </c:pt>
              </c:numCache>
            </c:numRef>
          </c:val>
          <c:extLst>
            <c:ext xmlns:c16="http://schemas.microsoft.com/office/drawing/2014/chart" uri="{C3380CC4-5D6E-409C-BE32-E72D297353CC}">
              <c16:uniqueId val="{00000002-741A-4F2E-BC42-90217AFDB07D}"/>
            </c:ext>
          </c:extLst>
        </c:ser>
        <c:dLbls>
          <c:showLegendKey val="0"/>
          <c:showVal val="0"/>
          <c:showCatName val="0"/>
          <c:showSerName val="0"/>
          <c:showPercent val="0"/>
          <c:showBubbleSize val="0"/>
        </c:dLbls>
        <c:gapWidth val="219"/>
        <c:overlap val="-27"/>
        <c:axId val="1730472008"/>
        <c:axId val="1730473448"/>
      </c:barChart>
      <c:catAx>
        <c:axId val="1730472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0473448"/>
        <c:crosses val="autoZero"/>
        <c:auto val="1"/>
        <c:lblAlgn val="ctr"/>
        <c:lblOffset val="100"/>
        <c:noMultiLvlLbl val="0"/>
      </c:catAx>
      <c:valAx>
        <c:axId val="1730473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0472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8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29.png"/></Relationships>
</file>

<file path=ppt/diagrams/_rels/data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image" Target="../media/image32.png"/><Relationship Id="rId4"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image" Target="../media/image32.png"/><Relationship Id="rId4"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D5258-E4E2-4473-875C-EFD2CE365CEB}"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8662E268-199C-4E01-A6B5-73A76EFFAA72}">
      <dgm:prSet phldrT="[Text]"/>
      <dgm:spPr/>
      <dgm:t>
        <a:bodyPr/>
        <a:lstStyle/>
        <a:p>
          <a:pPr>
            <a:buNone/>
          </a:pPr>
          <a:r>
            <a:rPr lang="en-US">
              <a:solidFill>
                <a:schemeClr val="accent5"/>
              </a:solidFill>
            </a:rPr>
            <a:t>Ismail Omar</a:t>
          </a:r>
        </a:p>
      </dgm:t>
    </dgm:pt>
    <dgm:pt modelId="{EB24268B-52DE-4302-BDC6-A437624F6155}" type="parTrans" cxnId="{54501786-7672-4033-A2F4-87B385B1707E}">
      <dgm:prSet/>
      <dgm:spPr/>
      <dgm:t>
        <a:bodyPr/>
        <a:lstStyle/>
        <a:p>
          <a:endParaRPr lang="en-US"/>
        </a:p>
      </dgm:t>
    </dgm:pt>
    <dgm:pt modelId="{4094B09E-003D-47E3-8771-BAD77298D14E}" type="sibTrans" cxnId="{54501786-7672-4033-A2F4-87B385B1707E}">
      <dgm:prSet/>
      <dgm:spPr/>
      <dgm:t>
        <a:bodyPr/>
        <a:lstStyle/>
        <a:p>
          <a:endParaRPr lang="en-US"/>
        </a:p>
      </dgm:t>
    </dgm:pt>
    <dgm:pt modelId="{58A94670-F163-4961-BE66-B1FCEC2CF246}">
      <dgm:prSet phldrT="[Text]"/>
      <dgm:spPr/>
      <dgm:t>
        <a:bodyPr/>
        <a:lstStyle/>
        <a:p>
          <a:pPr>
            <a:buNone/>
          </a:pPr>
          <a:r>
            <a:rPr lang="en-US">
              <a:solidFill>
                <a:schemeClr val="accent5"/>
              </a:solidFill>
            </a:rPr>
            <a:t>Project Manager</a:t>
          </a:r>
        </a:p>
      </dgm:t>
    </dgm:pt>
    <dgm:pt modelId="{01B39F9B-6E9A-4EDA-9222-D0249DFBC657}" type="parTrans" cxnId="{CE97D823-5099-4BAF-AC83-F2CFE9197B74}">
      <dgm:prSet/>
      <dgm:spPr/>
      <dgm:t>
        <a:bodyPr/>
        <a:lstStyle/>
        <a:p>
          <a:endParaRPr lang="en-US"/>
        </a:p>
      </dgm:t>
    </dgm:pt>
    <dgm:pt modelId="{ADA5E276-AFC0-4865-8F14-56F1559989E5}" type="sibTrans" cxnId="{CE97D823-5099-4BAF-AC83-F2CFE9197B74}">
      <dgm:prSet/>
      <dgm:spPr/>
      <dgm:t>
        <a:bodyPr/>
        <a:lstStyle/>
        <a:p>
          <a:endParaRPr lang="en-US"/>
        </a:p>
      </dgm:t>
    </dgm:pt>
    <dgm:pt modelId="{1702788F-B5AC-4E0F-A0D7-37F9BEAD684F}" type="pres">
      <dgm:prSet presAssocID="{F73D5258-E4E2-4473-875C-EFD2CE365CEB}" presName="Name0" presStyleCnt="0">
        <dgm:presLayoutVars>
          <dgm:dir/>
          <dgm:resizeHandles val="exact"/>
        </dgm:presLayoutVars>
      </dgm:prSet>
      <dgm:spPr/>
    </dgm:pt>
    <dgm:pt modelId="{A0F40F61-4B8C-4F4F-B5A0-C0395CFBAF86}" type="pres">
      <dgm:prSet presAssocID="{8662E268-199C-4E01-A6B5-73A76EFFAA72}" presName="composite" presStyleCnt="0"/>
      <dgm:spPr/>
    </dgm:pt>
    <dgm:pt modelId="{4C1CC16F-0A74-4E92-9AE8-F97B8A528DA3}" type="pres">
      <dgm:prSet presAssocID="{8662E268-199C-4E01-A6B5-73A76EFFAA72}" presName="rect1" presStyleLbl="bgImgPlace1" presStyleIdx="0" presStyleCnt="1"/>
      <dgm:spPr>
        <a:blipFill>
          <a:blip xmlns:r="http://schemas.openxmlformats.org/officeDocument/2006/relationships" r:embed="rId1">
            <a:grayscl/>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rcRect/>
          <a:stretch>
            <a:fillRect/>
          </a:stretch>
        </a:blipFill>
      </dgm:spPr>
    </dgm:pt>
    <dgm:pt modelId="{5FBF0C88-A8D7-4D2D-8821-DADBCB11B607}" type="pres">
      <dgm:prSet presAssocID="{8662E268-199C-4E01-A6B5-73A76EFFAA72}" presName="wedgeRectCallout1" presStyleLbl="node1" presStyleIdx="0" presStyleCnt="1">
        <dgm:presLayoutVars>
          <dgm:bulletEnabled val="1"/>
        </dgm:presLayoutVars>
      </dgm:prSet>
      <dgm:spPr/>
    </dgm:pt>
  </dgm:ptLst>
  <dgm:cxnLst>
    <dgm:cxn modelId="{CE97D823-5099-4BAF-AC83-F2CFE9197B74}" srcId="{8662E268-199C-4E01-A6B5-73A76EFFAA72}" destId="{58A94670-F163-4961-BE66-B1FCEC2CF246}" srcOrd="0" destOrd="0" parTransId="{01B39F9B-6E9A-4EDA-9222-D0249DFBC657}" sibTransId="{ADA5E276-AFC0-4865-8F14-56F1559989E5}"/>
    <dgm:cxn modelId="{3A6C5177-1D2A-4F5E-B658-A6537B5C7BB6}" type="presOf" srcId="{58A94670-F163-4961-BE66-B1FCEC2CF246}" destId="{5FBF0C88-A8D7-4D2D-8821-DADBCB11B607}" srcOrd="0" destOrd="1" presId="urn:microsoft.com/office/officeart/2008/layout/BendingPictureCaptionList"/>
    <dgm:cxn modelId="{54501786-7672-4033-A2F4-87B385B1707E}" srcId="{F73D5258-E4E2-4473-875C-EFD2CE365CEB}" destId="{8662E268-199C-4E01-A6B5-73A76EFFAA72}" srcOrd="0" destOrd="0" parTransId="{EB24268B-52DE-4302-BDC6-A437624F6155}" sibTransId="{4094B09E-003D-47E3-8771-BAD77298D14E}"/>
    <dgm:cxn modelId="{2080E5D4-CC2F-4371-803B-2B86A7250926}" type="presOf" srcId="{F73D5258-E4E2-4473-875C-EFD2CE365CEB}" destId="{1702788F-B5AC-4E0F-A0D7-37F9BEAD684F}" srcOrd="0" destOrd="0" presId="urn:microsoft.com/office/officeart/2008/layout/BendingPictureCaptionList"/>
    <dgm:cxn modelId="{F00370F1-3B73-43C4-B9B6-9A0F67329BAD}" type="presOf" srcId="{8662E268-199C-4E01-A6B5-73A76EFFAA72}" destId="{5FBF0C88-A8D7-4D2D-8821-DADBCB11B607}" srcOrd="0" destOrd="0" presId="urn:microsoft.com/office/officeart/2008/layout/BendingPictureCaptionList"/>
    <dgm:cxn modelId="{2F974FA9-C338-4E36-B4AD-2292E0FE5776}" type="presParOf" srcId="{1702788F-B5AC-4E0F-A0D7-37F9BEAD684F}" destId="{A0F40F61-4B8C-4F4F-B5A0-C0395CFBAF86}" srcOrd="0" destOrd="0" presId="urn:microsoft.com/office/officeart/2008/layout/BendingPictureCaptionList"/>
    <dgm:cxn modelId="{FED7B6B8-E5D0-4998-AA9A-97EDE5220417}" type="presParOf" srcId="{A0F40F61-4B8C-4F4F-B5A0-C0395CFBAF86}" destId="{4C1CC16F-0A74-4E92-9AE8-F97B8A528DA3}" srcOrd="0" destOrd="0" presId="urn:microsoft.com/office/officeart/2008/layout/BendingPictureCaptionList"/>
    <dgm:cxn modelId="{650CF9E3-4629-46FA-829F-E57E5E873B7B}" type="presParOf" srcId="{A0F40F61-4B8C-4F4F-B5A0-C0395CFBAF86}" destId="{5FBF0C88-A8D7-4D2D-8821-DADBCB11B607}"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3D5258-E4E2-4473-875C-EFD2CE365CEB}"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8662E268-199C-4E01-A6B5-73A76EFFAA72}">
      <dgm:prSet phldrT="[Text]"/>
      <dgm:spPr/>
      <dgm:t>
        <a:bodyPr/>
        <a:lstStyle/>
        <a:p>
          <a:pPr>
            <a:buNone/>
          </a:pPr>
          <a:r>
            <a:rPr lang="en-US">
              <a:solidFill>
                <a:schemeClr val="accent5"/>
              </a:solidFill>
            </a:rPr>
            <a:t>Ismail Omar</a:t>
          </a:r>
        </a:p>
      </dgm:t>
    </dgm:pt>
    <dgm:pt modelId="{EB24268B-52DE-4302-BDC6-A437624F6155}" type="parTrans" cxnId="{54501786-7672-4033-A2F4-87B385B1707E}">
      <dgm:prSet/>
      <dgm:spPr/>
      <dgm:t>
        <a:bodyPr/>
        <a:lstStyle/>
        <a:p>
          <a:endParaRPr lang="en-US"/>
        </a:p>
      </dgm:t>
    </dgm:pt>
    <dgm:pt modelId="{4094B09E-003D-47E3-8771-BAD77298D14E}" type="sibTrans" cxnId="{54501786-7672-4033-A2F4-87B385B1707E}">
      <dgm:prSet/>
      <dgm:spPr/>
      <dgm:t>
        <a:bodyPr/>
        <a:lstStyle/>
        <a:p>
          <a:endParaRPr lang="en-US"/>
        </a:p>
      </dgm:t>
    </dgm:pt>
    <dgm:pt modelId="{5412912D-A9EF-42F6-85C0-A43F57272734}">
      <dgm:prSet phldrT="[Text]" custT="1"/>
      <dgm:spPr/>
      <dgm:t>
        <a:bodyPr/>
        <a:lstStyle/>
        <a:p>
          <a:pPr algn="l"/>
          <a:r>
            <a:rPr lang="en-US" sz="1900">
              <a:solidFill>
                <a:schemeClr val="accent5"/>
              </a:solidFill>
            </a:rPr>
            <a:t>David Bluestein</a:t>
          </a:r>
          <a:endParaRPr lang="en-US" sz="1500">
            <a:solidFill>
              <a:schemeClr val="accent5"/>
            </a:solidFill>
          </a:endParaRPr>
        </a:p>
        <a:p>
          <a:pPr algn="l" rtl="0"/>
          <a:r>
            <a:rPr lang="en-US" sz="1500">
              <a:solidFill>
                <a:schemeClr val="accent5"/>
              </a:solidFill>
              <a:latin typeface="Arial"/>
            </a:rPr>
            <a:t>NTG Lead</a:t>
          </a:r>
          <a:endParaRPr lang="en-US" sz="1500">
            <a:solidFill>
              <a:schemeClr val="accent5"/>
            </a:solidFill>
          </a:endParaRPr>
        </a:p>
      </dgm:t>
    </dgm:pt>
    <dgm:pt modelId="{6A782DC6-7E29-4FC3-928C-CA94E369C78A}" type="parTrans" cxnId="{8B007193-EFE9-4512-BAA7-AA4DDFA780C6}">
      <dgm:prSet/>
      <dgm:spPr/>
      <dgm:t>
        <a:bodyPr/>
        <a:lstStyle/>
        <a:p>
          <a:endParaRPr lang="en-US"/>
        </a:p>
      </dgm:t>
    </dgm:pt>
    <dgm:pt modelId="{34E5D432-3F2C-4222-BA0B-3BB99E2150DA}" type="sibTrans" cxnId="{8B007193-EFE9-4512-BAA7-AA4DDFA780C6}">
      <dgm:prSet/>
      <dgm:spPr/>
      <dgm:t>
        <a:bodyPr/>
        <a:lstStyle/>
        <a:p>
          <a:endParaRPr lang="en-US"/>
        </a:p>
      </dgm:t>
    </dgm:pt>
    <dgm:pt modelId="{58A94670-F163-4961-BE66-B1FCEC2CF246}">
      <dgm:prSet phldrT="[Text]"/>
      <dgm:spPr/>
      <dgm:t>
        <a:bodyPr/>
        <a:lstStyle/>
        <a:p>
          <a:pPr>
            <a:buNone/>
          </a:pPr>
          <a:r>
            <a:rPr lang="en-US">
              <a:solidFill>
                <a:schemeClr val="accent5"/>
              </a:solidFill>
            </a:rPr>
            <a:t>Project Manager</a:t>
          </a:r>
        </a:p>
      </dgm:t>
    </dgm:pt>
    <dgm:pt modelId="{01B39F9B-6E9A-4EDA-9222-D0249DFBC657}" type="parTrans" cxnId="{CE97D823-5099-4BAF-AC83-F2CFE9197B74}">
      <dgm:prSet/>
      <dgm:spPr/>
      <dgm:t>
        <a:bodyPr/>
        <a:lstStyle/>
        <a:p>
          <a:endParaRPr lang="en-US"/>
        </a:p>
      </dgm:t>
    </dgm:pt>
    <dgm:pt modelId="{ADA5E276-AFC0-4865-8F14-56F1559989E5}" type="sibTrans" cxnId="{CE97D823-5099-4BAF-AC83-F2CFE9197B74}">
      <dgm:prSet/>
      <dgm:spPr/>
      <dgm:t>
        <a:bodyPr/>
        <a:lstStyle/>
        <a:p>
          <a:endParaRPr lang="en-US"/>
        </a:p>
      </dgm:t>
    </dgm:pt>
    <dgm:pt modelId="{B568CA96-ECD3-41A0-AE54-A4406F00BD44}">
      <dgm:prSet phldrT="[Text]"/>
      <dgm:spPr/>
      <dgm:t>
        <a:bodyPr/>
        <a:lstStyle/>
        <a:p>
          <a:pPr>
            <a:buNone/>
          </a:pPr>
          <a:r>
            <a:rPr lang="en-US" dirty="0">
              <a:solidFill>
                <a:schemeClr val="accent5"/>
              </a:solidFill>
            </a:rPr>
            <a:t>Chad Telarico</a:t>
          </a:r>
        </a:p>
      </dgm:t>
    </dgm:pt>
    <dgm:pt modelId="{702F9B2D-E1CC-4B16-B02B-4D253A18835B}" type="parTrans" cxnId="{FE0EA43A-9ECE-454D-9539-0AB4A7245A1B}">
      <dgm:prSet/>
      <dgm:spPr/>
      <dgm:t>
        <a:bodyPr/>
        <a:lstStyle/>
        <a:p>
          <a:endParaRPr lang="en-US"/>
        </a:p>
      </dgm:t>
    </dgm:pt>
    <dgm:pt modelId="{B9E5D504-A37A-4F89-B22B-C0EF573E55B3}" type="sibTrans" cxnId="{FE0EA43A-9ECE-454D-9539-0AB4A7245A1B}">
      <dgm:prSet/>
      <dgm:spPr/>
      <dgm:t>
        <a:bodyPr/>
        <a:lstStyle/>
        <a:p>
          <a:endParaRPr lang="en-US"/>
        </a:p>
      </dgm:t>
    </dgm:pt>
    <dgm:pt modelId="{DEAC91A4-55FF-4FE4-82F4-B7EBFB398D85}">
      <dgm:prSet phldrT="[Text]"/>
      <dgm:spPr/>
      <dgm:t>
        <a:bodyPr/>
        <a:lstStyle/>
        <a:p>
          <a:pPr>
            <a:buNone/>
          </a:pPr>
          <a:r>
            <a:rPr lang="en-US">
              <a:solidFill>
                <a:schemeClr val="accent5"/>
              </a:solidFill>
            </a:rPr>
            <a:t>Project Sponsor</a:t>
          </a:r>
        </a:p>
      </dgm:t>
    </dgm:pt>
    <dgm:pt modelId="{52895149-B97E-4DFD-A622-ECA5472BC746}" type="parTrans" cxnId="{DADB60F9-985C-4A9C-AC7D-8B0CB4A22346}">
      <dgm:prSet/>
      <dgm:spPr/>
      <dgm:t>
        <a:bodyPr/>
        <a:lstStyle/>
        <a:p>
          <a:endParaRPr lang="en-US"/>
        </a:p>
      </dgm:t>
    </dgm:pt>
    <dgm:pt modelId="{CB16E993-7923-44A9-B182-B92E386D3D6D}" type="sibTrans" cxnId="{DADB60F9-985C-4A9C-AC7D-8B0CB4A22346}">
      <dgm:prSet/>
      <dgm:spPr/>
      <dgm:t>
        <a:bodyPr/>
        <a:lstStyle/>
        <a:p>
          <a:endParaRPr lang="en-US"/>
        </a:p>
      </dgm:t>
    </dgm:pt>
    <dgm:pt modelId="{6127B687-8168-4C8F-9A56-001A1ABB2627}">
      <dgm:prSet phldrT="[Text]"/>
      <dgm:spPr/>
      <dgm:t>
        <a:bodyPr/>
        <a:lstStyle/>
        <a:p>
          <a:pPr>
            <a:buNone/>
          </a:pPr>
          <a:r>
            <a:rPr lang="en-US">
              <a:solidFill>
                <a:schemeClr val="accent5"/>
              </a:solidFill>
            </a:rPr>
            <a:t>Susan Haselhorst</a:t>
          </a:r>
        </a:p>
      </dgm:t>
    </dgm:pt>
    <dgm:pt modelId="{125F53A1-E86A-48B8-BEC5-0966B1781864}" type="parTrans" cxnId="{4E28210A-A67D-41AF-BB2E-D219E8E8CFD2}">
      <dgm:prSet/>
      <dgm:spPr/>
      <dgm:t>
        <a:bodyPr/>
        <a:lstStyle/>
        <a:p>
          <a:endParaRPr lang="en-US"/>
        </a:p>
      </dgm:t>
    </dgm:pt>
    <dgm:pt modelId="{CCEAA688-7E81-4438-8DCB-8ED83DCA60A1}" type="sibTrans" cxnId="{4E28210A-A67D-41AF-BB2E-D219E8E8CFD2}">
      <dgm:prSet/>
      <dgm:spPr/>
      <dgm:t>
        <a:bodyPr/>
        <a:lstStyle/>
        <a:p>
          <a:endParaRPr lang="en-US"/>
        </a:p>
      </dgm:t>
    </dgm:pt>
    <dgm:pt modelId="{3396F156-E5C5-47BC-B064-B36B12DC2179}">
      <dgm:prSet phldrT="[Text]"/>
      <dgm:spPr/>
      <dgm:t>
        <a:bodyPr/>
        <a:lstStyle/>
        <a:p>
          <a:pPr>
            <a:buNone/>
          </a:pPr>
          <a:r>
            <a:rPr lang="en-US">
              <a:solidFill>
                <a:schemeClr val="accent5"/>
              </a:solidFill>
            </a:rPr>
            <a:t>SME</a:t>
          </a:r>
        </a:p>
      </dgm:t>
    </dgm:pt>
    <dgm:pt modelId="{16E7D408-2458-4D12-BCCE-954E658241B3}" type="parTrans" cxnId="{F2730608-0764-4CB2-8E44-4E544C9A76F2}">
      <dgm:prSet/>
      <dgm:spPr/>
      <dgm:t>
        <a:bodyPr/>
        <a:lstStyle/>
        <a:p>
          <a:endParaRPr lang="en-US"/>
        </a:p>
      </dgm:t>
    </dgm:pt>
    <dgm:pt modelId="{39E0A3EC-1D8C-4D71-8DC1-7751B15F8AD4}" type="sibTrans" cxnId="{F2730608-0764-4CB2-8E44-4E544C9A76F2}">
      <dgm:prSet/>
      <dgm:spPr/>
      <dgm:t>
        <a:bodyPr/>
        <a:lstStyle/>
        <a:p>
          <a:endParaRPr lang="en-US"/>
        </a:p>
      </dgm:t>
    </dgm:pt>
    <dgm:pt modelId="{1702788F-B5AC-4E0F-A0D7-37F9BEAD684F}" type="pres">
      <dgm:prSet presAssocID="{F73D5258-E4E2-4473-875C-EFD2CE365CEB}" presName="Name0" presStyleCnt="0">
        <dgm:presLayoutVars>
          <dgm:dir/>
          <dgm:resizeHandles val="exact"/>
        </dgm:presLayoutVars>
      </dgm:prSet>
      <dgm:spPr/>
    </dgm:pt>
    <dgm:pt modelId="{A0F40F61-4B8C-4F4F-B5A0-C0395CFBAF86}" type="pres">
      <dgm:prSet presAssocID="{8662E268-199C-4E01-A6B5-73A76EFFAA72}" presName="composite" presStyleCnt="0"/>
      <dgm:spPr/>
    </dgm:pt>
    <dgm:pt modelId="{4C1CC16F-0A74-4E92-9AE8-F97B8A528DA3}" type="pres">
      <dgm:prSet presAssocID="{8662E268-199C-4E01-A6B5-73A76EFFAA72}" presName="rect1" presStyleLbl="bgImgPlace1" presStyleIdx="0" presStyleCnt="4"/>
      <dgm:spPr>
        <a:blipFill>
          <a:blip xmlns:r="http://schemas.openxmlformats.org/officeDocument/2006/relationships" r:embed="rId1" cstate="print">
            <a:grayscl/>
            <a:extLst>
              <a:ext uri="{28A0092B-C50C-407E-A947-70E740481C1C}">
                <a14:useLocalDpi xmlns:a14="http://schemas.microsoft.com/office/drawing/2010/main" val="0"/>
              </a:ext>
            </a:extLst>
          </a:blip>
          <a:srcRect/>
          <a:stretch>
            <a:fillRect/>
          </a:stretch>
        </a:blipFill>
      </dgm:spPr>
    </dgm:pt>
    <dgm:pt modelId="{5FBF0C88-A8D7-4D2D-8821-DADBCB11B607}" type="pres">
      <dgm:prSet presAssocID="{8662E268-199C-4E01-A6B5-73A76EFFAA72}" presName="wedgeRectCallout1" presStyleLbl="node1" presStyleIdx="0" presStyleCnt="4">
        <dgm:presLayoutVars>
          <dgm:bulletEnabled val="1"/>
        </dgm:presLayoutVars>
      </dgm:prSet>
      <dgm:spPr/>
    </dgm:pt>
    <dgm:pt modelId="{0D881F87-42E2-4F48-910B-DE716F2C09E5}" type="pres">
      <dgm:prSet presAssocID="{4094B09E-003D-47E3-8771-BAD77298D14E}" presName="sibTrans" presStyleCnt="0"/>
      <dgm:spPr/>
    </dgm:pt>
    <dgm:pt modelId="{726167B8-1C1E-41EC-9A0D-54DA9CBE2E71}" type="pres">
      <dgm:prSet presAssocID="{5412912D-A9EF-42F6-85C0-A43F57272734}" presName="composite" presStyleCnt="0"/>
      <dgm:spPr/>
    </dgm:pt>
    <dgm:pt modelId="{99C861EA-BEBB-4140-9DD4-7B6F39DE73E3}" type="pres">
      <dgm:prSet presAssocID="{5412912D-A9EF-42F6-85C0-A43F57272734}" presName="rect1" presStyleLbl="b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dgm:spPr>
    </dgm:pt>
    <dgm:pt modelId="{BE633CC7-71D6-4FC0-BEB3-C8D3CC1B39AA}" type="pres">
      <dgm:prSet presAssocID="{5412912D-A9EF-42F6-85C0-A43F57272734}" presName="wedgeRectCallout1" presStyleLbl="node1" presStyleIdx="1" presStyleCnt="4">
        <dgm:presLayoutVars>
          <dgm:bulletEnabled val="1"/>
        </dgm:presLayoutVars>
      </dgm:prSet>
      <dgm:spPr/>
    </dgm:pt>
    <dgm:pt modelId="{93ECAC76-5E39-4ABF-BBA3-216C26D6DE69}" type="pres">
      <dgm:prSet presAssocID="{34E5D432-3F2C-4222-BA0B-3BB99E2150DA}" presName="sibTrans" presStyleCnt="0"/>
      <dgm:spPr/>
    </dgm:pt>
    <dgm:pt modelId="{EDA17282-35D9-4E89-ADF6-8D10D303EB86}" type="pres">
      <dgm:prSet presAssocID="{B568CA96-ECD3-41A0-AE54-A4406F00BD44}" presName="composite" presStyleCnt="0"/>
      <dgm:spPr/>
    </dgm:pt>
    <dgm:pt modelId="{E959453F-3D9A-4243-B3B5-DBB598BEDBC8}" type="pres">
      <dgm:prSet presAssocID="{B568CA96-ECD3-41A0-AE54-A4406F00BD44}" presName="rect1" presStyleLbl="bgImgPlace1" presStyleIdx="2" presStyleCnt="4"/>
      <dgm:spPr>
        <a:blipFill>
          <a:blip xmlns:r="http://schemas.openxmlformats.org/officeDocument/2006/relationships" r:embed="rId3" cstate="print">
            <a:grayscl/>
            <a:extLst>
              <a:ext uri="{28A0092B-C50C-407E-A947-70E740481C1C}">
                <a14:useLocalDpi xmlns:a14="http://schemas.microsoft.com/office/drawing/2010/main" val="0"/>
              </a:ext>
            </a:extLst>
          </a:blip>
          <a:srcRect/>
          <a:stretch>
            <a:fillRect t="-12000" b="-12000"/>
          </a:stretch>
        </a:blipFill>
      </dgm:spPr>
    </dgm:pt>
    <dgm:pt modelId="{41427B3C-3584-401F-848F-437219986D85}" type="pres">
      <dgm:prSet presAssocID="{B568CA96-ECD3-41A0-AE54-A4406F00BD44}" presName="wedgeRectCallout1" presStyleLbl="node1" presStyleIdx="2" presStyleCnt="4">
        <dgm:presLayoutVars>
          <dgm:bulletEnabled val="1"/>
        </dgm:presLayoutVars>
      </dgm:prSet>
      <dgm:spPr/>
    </dgm:pt>
    <dgm:pt modelId="{2C2EF044-B7C2-4B17-BB8E-B64981846247}" type="pres">
      <dgm:prSet presAssocID="{B9E5D504-A37A-4F89-B22B-C0EF573E55B3}" presName="sibTrans" presStyleCnt="0"/>
      <dgm:spPr/>
    </dgm:pt>
    <dgm:pt modelId="{E0F82CE8-B85D-4C87-9EDA-E9205D0FEEA9}" type="pres">
      <dgm:prSet presAssocID="{6127B687-8168-4C8F-9A56-001A1ABB2627}" presName="composite" presStyleCnt="0"/>
      <dgm:spPr/>
    </dgm:pt>
    <dgm:pt modelId="{413E0CB9-34DE-4B45-BFF2-9A6292A7D10E}" type="pres">
      <dgm:prSet presAssocID="{6127B687-8168-4C8F-9A56-001A1ABB2627}" presName="rect1" presStyleLbl="bgImgPlace1" presStyleIdx="3" presStyleCnt="4"/>
      <dgm:spPr>
        <a:blipFill>
          <a:blip xmlns:r="http://schemas.openxmlformats.org/officeDocument/2006/relationships" r:embed="rId4">
            <a:grayscl/>
            <a:extLst>
              <a:ext uri="{28A0092B-C50C-407E-A947-70E740481C1C}">
                <a14:useLocalDpi xmlns:a14="http://schemas.microsoft.com/office/drawing/2010/main" val="0"/>
              </a:ext>
            </a:extLst>
          </a:blip>
          <a:srcRect/>
          <a:stretch>
            <a:fillRect t="-13000" b="-13000"/>
          </a:stretch>
        </a:blipFill>
      </dgm:spPr>
    </dgm:pt>
    <dgm:pt modelId="{7C43022C-A96D-4579-8B04-413CA15CEB2B}" type="pres">
      <dgm:prSet presAssocID="{6127B687-8168-4C8F-9A56-001A1ABB2627}" presName="wedgeRectCallout1" presStyleLbl="node1" presStyleIdx="3" presStyleCnt="4">
        <dgm:presLayoutVars>
          <dgm:bulletEnabled val="1"/>
        </dgm:presLayoutVars>
      </dgm:prSet>
      <dgm:spPr/>
    </dgm:pt>
  </dgm:ptLst>
  <dgm:cxnLst>
    <dgm:cxn modelId="{A12EA602-784F-4E7A-B77F-47A0787A76E4}" type="presOf" srcId="{B568CA96-ECD3-41A0-AE54-A4406F00BD44}" destId="{41427B3C-3584-401F-848F-437219986D85}" srcOrd="0" destOrd="0" presId="urn:microsoft.com/office/officeart/2008/layout/BendingPictureCaptionList"/>
    <dgm:cxn modelId="{F2730608-0764-4CB2-8E44-4E544C9A76F2}" srcId="{6127B687-8168-4C8F-9A56-001A1ABB2627}" destId="{3396F156-E5C5-47BC-B064-B36B12DC2179}" srcOrd="0" destOrd="0" parTransId="{16E7D408-2458-4D12-BCCE-954E658241B3}" sibTransId="{39E0A3EC-1D8C-4D71-8DC1-7751B15F8AD4}"/>
    <dgm:cxn modelId="{4E28210A-A67D-41AF-BB2E-D219E8E8CFD2}" srcId="{F73D5258-E4E2-4473-875C-EFD2CE365CEB}" destId="{6127B687-8168-4C8F-9A56-001A1ABB2627}" srcOrd="3" destOrd="0" parTransId="{125F53A1-E86A-48B8-BEC5-0966B1781864}" sibTransId="{CCEAA688-7E81-4438-8DCB-8ED83DCA60A1}"/>
    <dgm:cxn modelId="{CE97D823-5099-4BAF-AC83-F2CFE9197B74}" srcId="{8662E268-199C-4E01-A6B5-73A76EFFAA72}" destId="{58A94670-F163-4961-BE66-B1FCEC2CF246}" srcOrd="0" destOrd="0" parTransId="{01B39F9B-6E9A-4EDA-9222-D0249DFBC657}" sibTransId="{ADA5E276-AFC0-4865-8F14-56F1559989E5}"/>
    <dgm:cxn modelId="{FE0EA43A-9ECE-454D-9539-0AB4A7245A1B}" srcId="{F73D5258-E4E2-4473-875C-EFD2CE365CEB}" destId="{B568CA96-ECD3-41A0-AE54-A4406F00BD44}" srcOrd="2" destOrd="0" parTransId="{702F9B2D-E1CC-4B16-B02B-4D253A18835B}" sibTransId="{B9E5D504-A37A-4F89-B22B-C0EF573E55B3}"/>
    <dgm:cxn modelId="{3A6C5177-1D2A-4F5E-B658-A6537B5C7BB6}" type="presOf" srcId="{58A94670-F163-4961-BE66-B1FCEC2CF246}" destId="{5FBF0C88-A8D7-4D2D-8821-DADBCB11B607}" srcOrd="0" destOrd="1" presId="urn:microsoft.com/office/officeart/2008/layout/BendingPictureCaptionList"/>
    <dgm:cxn modelId="{54501786-7672-4033-A2F4-87B385B1707E}" srcId="{F73D5258-E4E2-4473-875C-EFD2CE365CEB}" destId="{8662E268-199C-4E01-A6B5-73A76EFFAA72}" srcOrd="0" destOrd="0" parTransId="{EB24268B-52DE-4302-BDC6-A437624F6155}" sibTransId="{4094B09E-003D-47E3-8771-BAD77298D14E}"/>
    <dgm:cxn modelId="{E0492B8C-668E-4265-9819-B883487EC876}" type="presOf" srcId="{5412912D-A9EF-42F6-85C0-A43F57272734}" destId="{BE633CC7-71D6-4FC0-BEB3-C8D3CC1B39AA}" srcOrd="0" destOrd="0" presId="urn:microsoft.com/office/officeart/2008/layout/BendingPictureCaptionList"/>
    <dgm:cxn modelId="{8B007193-EFE9-4512-BAA7-AA4DDFA780C6}" srcId="{F73D5258-E4E2-4473-875C-EFD2CE365CEB}" destId="{5412912D-A9EF-42F6-85C0-A43F57272734}" srcOrd="1" destOrd="0" parTransId="{6A782DC6-7E29-4FC3-928C-CA94E369C78A}" sibTransId="{34E5D432-3F2C-4222-BA0B-3BB99E2150DA}"/>
    <dgm:cxn modelId="{E9EB91A5-265F-490A-B5FF-E1C9D2471FA4}" type="presOf" srcId="{DEAC91A4-55FF-4FE4-82F4-B7EBFB398D85}" destId="{41427B3C-3584-401F-848F-437219986D85}" srcOrd="0" destOrd="1" presId="urn:microsoft.com/office/officeart/2008/layout/BendingPictureCaptionList"/>
    <dgm:cxn modelId="{1761BAC2-9888-43C3-A442-CD09DE9E1437}" type="presOf" srcId="{6127B687-8168-4C8F-9A56-001A1ABB2627}" destId="{7C43022C-A96D-4579-8B04-413CA15CEB2B}" srcOrd="0" destOrd="0" presId="urn:microsoft.com/office/officeart/2008/layout/BendingPictureCaptionList"/>
    <dgm:cxn modelId="{2080E5D4-CC2F-4371-803B-2B86A7250926}" type="presOf" srcId="{F73D5258-E4E2-4473-875C-EFD2CE365CEB}" destId="{1702788F-B5AC-4E0F-A0D7-37F9BEAD684F}" srcOrd="0" destOrd="0" presId="urn:microsoft.com/office/officeart/2008/layout/BendingPictureCaptionList"/>
    <dgm:cxn modelId="{7C6193D9-4DCD-41E6-A772-A8520817C0B0}" type="presOf" srcId="{3396F156-E5C5-47BC-B064-B36B12DC2179}" destId="{7C43022C-A96D-4579-8B04-413CA15CEB2B}" srcOrd="0" destOrd="1" presId="urn:microsoft.com/office/officeart/2008/layout/BendingPictureCaptionList"/>
    <dgm:cxn modelId="{F00370F1-3B73-43C4-B9B6-9A0F67329BAD}" type="presOf" srcId="{8662E268-199C-4E01-A6B5-73A76EFFAA72}" destId="{5FBF0C88-A8D7-4D2D-8821-DADBCB11B607}" srcOrd="0" destOrd="0" presId="urn:microsoft.com/office/officeart/2008/layout/BendingPictureCaptionList"/>
    <dgm:cxn modelId="{DADB60F9-985C-4A9C-AC7D-8B0CB4A22346}" srcId="{B568CA96-ECD3-41A0-AE54-A4406F00BD44}" destId="{DEAC91A4-55FF-4FE4-82F4-B7EBFB398D85}" srcOrd="0" destOrd="0" parTransId="{52895149-B97E-4DFD-A622-ECA5472BC746}" sibTransId="{CB16E993-7923-44A9-B182-B92E386D3D6D}"/>
    <dgm:cxn modelId="{2F974FA9-C338-4E36-B4AD-2292E0FE5776}" type="presParOf" srcId="{1702788F-B5AC-4E0F-A0D7-37F9BEAD684F}" destId="{A0F40F61-4B8C-4F4F-B5A0-C0395CFBAF86}" srcOrd="0" destOrd="0" presId="urn:microsoft.com/office/officeart/2008/layout/BendingPictureCaptionList"/>
    <dgm:cxn modelId="{FED7B6B8-E5D0-4998-AA9A-97EDE5220417}" type="presParOf" srcId="{A0F40F61-4B8C-4F4F-B5A0-C0395CFBAF86}" destId="{4C1CC16F-0A74-4E92-9AE8-F97B8A528DA3}" srcOrd="0" destOrd="0" presId="urn:microsoft.com/office/officeart/2008/layout/BendingPictureCaptionList"/>
    <dgm:cxn modelId="{650CF9E3-4629-46FA-829F-E57E5E873B7B}" type="presParOf" srcId="{A0F40F61-4B8C-4F4F-B5A0-C0395CFBAF86}" destId="{5FBF0C88-A8D7-4D2D-8821-DADBCB11B607}" srcOrd="1" destOrd="0" presId="urn:microsoft.com/office/officeart/2008/layout/BendingPictureCaptionList"/>
    <dgm:cxn modelId="{8E56E128-084F-4987-BBFD-EB6F59D724C6}" type="presParOf" srcId="{1702788F-B5AC-4E0F-A0D7-37F9BEAD684F}" destId="{0D881F87-42E2-4F48-910B-DE716F2C09E5}" srcOrd="1" destOrd="0" presId="urn:microsoft.com/office/officeart/2008/layout/BendingPictureCaptionList"/>
    <dgm:cxn modelId="{42FD77E6-9AD4-433B-B927-4582BA774FF0}" type="presParOf" srcId="{1702788F-B5AC-4E0F-A0D7-37F9BEAD684F}" destId="{726167B8-1C1E-41EC-9A0D-54DA9CBE2E71}" srcOrd="2" destOrd="0" presId="urn:microsoft.com/office/officeart/2008/layout/BendingPictureCaptionList"/>
    <dgm:cxn modelId="{F726006B-FFBA-4EA8-A7ED-06CFF886DCDA}" type="presParOf" srcId="{726167B8-1C1E-41EC-9A0D-54DA9CBE2E71}" destId="{99C861EA-BEBB-4140-9DD4-7B6F39DE73E3}" srcOrd="0" destOrd="0" presId="urn:microsoft.com/office/officeart/2008/layout/BendingPictureCaptionList"/>
    <dgm:cxn modelId="{1F25FA3C-6109-4531-BCE0-04484F3CCA48}" type="presParOf" srcId="{726167B8-1C1E-41EC-9A0D-54DA9CBE2E71}" destId="{BE633CC7-71D6-4FC0-BEB3-C8D3CC1B39AA}" srcOrd="1" destOrd="0" presId="urn:microsoft.com/office/officeart/2008/layout/BendingPictureCaptionList"/>
    <dgm:cxn modelId="{14801EBA-12F5-46B4-961E-E972BF817FA5}" type="presParOf" srcId="{1702788F-B5AC-4E0F-A0D7-37F9BEAD684F}" destId="{93ECAC76-5E39-4ABF-BBA3-216C26D6DE69}" srcOrd="3" destOrd="0" presId="urn:microsoft.com/office/officeart/2008/layout/BendingPictureCaptionList"/>
    <dgm:cxn modelId="{60CE9C87-441F-49FC-B10E-5A5FA5A6DDD9}" type="presParOf" srcId="{1702788F-B5AC-4E0F-A0D7-37F9BEAD684F}" destId="{EDA17282-35D9-4E89-ADF6-8D10D303EB86}" srcOrd="4" destOrd="0" presId="urn:microsoft.com/office/officeart/2008/layout/BendingPictureCaptionList"/>
    <dgm:cxn modelId="{F985877D-02D4-4E69-B0D5-A266D5EC2557}" type="presParOf" srcId="{EDA17282-35D9-4E89-ADF6-8D10D303EB86}" destId="{E959453F-3D9A-4243-B3B5-DBB598BEDBC8}" srcOrd="0" destOrd="0" presId="urn:microsoft.com/office/officeart/2008/layout/BendingPictureCaptionList"/>
    <dgm:cxn modelId="{D12999BE-355D-4C6C-9B54-8B7743E1E4A5}" type="presParOf" srcId="{EDA17282-35D9-4E89-ADF6-8D10D303EB86}" destId="{41427B3C-3584-401F-848F-437219986D85}" srcOrd="1" destOrd="0" presId="urn:microsoft.com/office/officeart/2008/layout/BendingPictureCaptionList"/>
    <dgm:cxn modelId="{7173D784-422B-4DB8-9C68-C06260ACCC31}" type="presParOf" srcId="{1702788F-B5AC-4E0F-A0D7-37F9BEAD684F}" destId="{2C2EF044-B7C2-4B17-BB8E-B64981846247}" srcOrd="5" destOrd="0" presId="urn:microsoft.com/office/officeart/2008/layout/BendingPictureCaptionList"/>
    <dgm:cxn modelId="{04E6D0A0-9E4C-4053-9495-3786FF733C4F}" type="presParOf" srcId="{1702788F-B5AC-4E0F-A0D7-37F9BEAD684F}" destId="{E0F82CE8-B85D-4C87-9EDA-E9205D0FEEA9}" srcOrd="6" destOrd="0" presId="urn:microsoft.com/office/officeart/2008/layout/BendingPictureCaptionList"/>
    <dgm:cxn modelId="{9F9C7FF3-B25C-465D-A295-78157B666838}" type="presParOf" srcId="{E0F82CE8-B85D-4C87-9EDA-E9205D0FEEA9}" destId="{413E0CB9-34DE-4B45-BFF2-9A6292A7D10E}" srcOrd="0" destOrd="0" presId="urn:microsoft.com/office/officeart/2008/layout/BendingPictureCaptionList"/>
    <dgm:cxn modelId="{A5005085-C926-4DED-8B16-92B0664E7291}" type="presParOf" srcId="{E0F82CE8-B85D-4C87-9EDA-E9205D0FEEA9}" destId="{7C43022C-A96D-4579-8B04-413CA15CEB2B}"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CC16F-0A74-4E92-9AE8-F97B8A528DA3}">
      <dsp:nvSpPr>
        <dsp:cNvPr id="0" name=""/>
        <dsp:cNvSpPr/>
      </dsp:nvSpPr>
      <dsp:spPr>
        <a:xfrm>
          <a:off x="386104" y="1385"/>
          <a:ext cx="2822073" cy="2257659"/>
        </a:xfrm>
        <a:prstGeom prst="rect">
          <a:avLst/>
        </a:prstGeom>
        <a:blipFill>
          <a:blip xmlns:r="http://schemas.openxmlformats.org/officeDocument/2006/relationships" r:embed="rId1">
            <a:grayscl/>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BF0C88-A8D7-4D2D-8821-DADBCB11B607}">
      <dsp:nvSpPr>
        <dsp:cNvPr id="0" name=""/>
        <dsp:cNvSpPr/>
      </dsp:nvSpPr>
      <dsp:spPr>
        <a:xfrm>
          <a:off x="640091" y="2033278"/>
          <a:ext cx="2511645" cy="790180"/>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solidFill>
                <a:schemeClr val="accent5"/>
              </a:solidFill>
            </a:rPr>
            <a:t>Ismail Omar</a:t>
          </a:r>
        </a:p>
        <a:p>
          <a:pPr marL="171450" lvl="1" indent="-171450" algn="l" defTabSz="711200">
            <a:lnSpc>
              <a:spcPct val="90000"/>
            </a:lnSpc>
            <a:spcBef>
              <a:spcPct val="0"/>
            </a:spcBef>
            <a:spcAft>
              <a:spcPct val="15000"/>
            </a:spcAft>
            <a:buNone/>
          </a:pPr>
          <a:r>
            <a:rPr lang="en-US" sz="1600" kern="1200">
              <a:solidFill>
                <a:schemeClr val="accent5"/>
              </a:solidFill>
            </a:rPr>
            <a:t>Project Manager</a:t>
          </a:r>
        </a:p>
      </dsp:txBody>
      <dsp:txXfrm>
        <a:off x="640091" y="2033278"/>
        <a:ext cx="2511645" cy="790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CC16F-0A74-4E92-9AE8-F97B8A528DA3}">
      <dsp:nvSpPr>
        <dsp:cNvPr id="0" name=""/>
        <dsp:cNvSpPr/>
      </dsp:nvSpPr>
      <dsp:spPr>
        <a:xfrm>
          <a:off x="3255" y="329642"/>
          <a:ext cx="2582419" cy="2065935"/>
        </a:xfrm>
        <a:prstGeom prst="rect">
          <a:avLst/>
        </a:prstGeom>
        <a:blipFill>
          <a:blip xmlns:r="http://schemas.openxmlformats.org/officeDocument/2006/relationships" r:embed="rId1" cstate="print">
            <a:grayscl/>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BF0C88-A8D7-4D2D-8821-DADBCB11B607}">
      <dsp:nvSpPr>
        <dsp:cNvPr id="0" name=""/>
        <dsp:cNvSpPr/>
      </dsp:nvSpPr>
      <dsp:spPr>
        <a:xfrm>
          <a:off x="235672" y="2188984"/>
          <a:ext cx="2298353" cy="723077"/>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solidFill>
                <a:schemeClr val="accent5"/>
              </a:solidFill>
            </a:rPr>
            <a:t>Ismail Omar</a:t>
          </a:r>
        </a:p>
        <a:p>
          <a:pPr marL="114300" lvl="1" indent="-114300" algn="l" defTabSz="666750">
            <a:lnSpc>
              <a:spcPct val="90000"/>
            </a:lnSpc>
            <a:spcBef>
              <a:spcPct val="0"/>
            </a:spcBef>
            <a:spcAft>
              <a:spcPct val="15000"/>
            </a:spcAft>
            <a:buNone/>
          </a:pPr>
          <a:r>
            <a:rPr lang="en-US" sz="1500" kern="1200">
              <a:solidFill>
                <a:schemeClr val="accent5"/>
              </a:solidFill>
            </a:rPr>
            <a:t>Project Manager</a:t>
          </a:r>
        </a:p>
      </dsp:txBody>
      <dsp:txXfrm>
        <a:off x="235672" y="2188984"/>
        <a:ext cx="2298353" cy="723077"/>
      </dsp:txXfrm>
    </dsp:sp>
    <dsp:sp modelId="{99C861EA-BEBB-4140-9DD4-7B6F39DE73E3}">
      <dsp:nvSpPr>
        <dsp:cNvPr id="0" name=""/>
        <dsp:cNvSpPr/>
      </dsp:nvSpPr>
      <dsp:spPr>
        <a:xfrm>
          <a:off x="2843916" y="329642"/>
          <a:ext cx="2582419" cy="206593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633CC7-71D6-4FC0-BEB3-C8D3CC1B39AA}">
      <dsp:nvSpPr>
        <dsp:cNvPr id="0" name=""/>
        <dsp:cNvSpPr/>
      </dsp:nvSpPr>
      <dsp:spPr>
        <a:xfrm>
          <a:off x="3076334" y="2188984"/>
          <a:ext cx="2298353" cy="723077"/>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solidFill>
                <a:schemeClr val="accent5"/>
              </a:solidFill>
            </a:rPr>
            <a:t>David Bluestein</a:t>
          </a:r>
          <a:endParaRPr lang="en-US" sz="1500" kern="1200">
            <a:solidFill>
              <a:schemeClr val="accent5"/>
            </a:solidFill>
          </a:endParaRPr>
        </a:p>
        <a:p>
          <a:pPr marL="0" lvl="0" indent="0" algn="l" defTabSz="844550" rtl="0">
            <a:lnSpc>
              <a:spcPct val="90000"/>
            </a:lnSpc>
            <a:spcBef>
              <a:spcPct val="0"/>
            </a:spcBef>
            <a:spcAft>
              <a:spcPct val="35000"/>
            </a:spcAft>
            <a:buNone/>
          </a:pPr>
          <a:r>
            <a:rPr lang="en-US" sz="1500" kern="1200">
              <a:solidFill>
                <a:schemeClr val="accent5"/>
              </a:solidFill>
              <a:latin typeface="Arial"/>
            </a:rPr>
            <a:t>NTG Lead</a:t>
          </a:r>
          <a:endParaRPr lang="en-US" sz="1500" kern="1200">
            <a:solidFill>
              <a:schemeClr val="accent5"/>
            </a:solidFill>
          </a:endParaRPr>
        </a:p>
      </dsp:txBody>
      <dsp:txXfrm>
        <a:off x="3076334" y="2188984"/>
        <a:ext cx="2298353" cy="723077"/>
      </dsp:txXfrm>
    </dsp:sp>
    <dsp:sp modelId="{E959453F-3D9A-4243-B3B5-DBB598BEDBC8}">
      <dsp:nvSpPr>
        <dsp:cNvPr id="0" name=""/>
        <dsp:cNvSpPr/>
      </dsp:nvSpPr>
      <dsp:spPr>
        <a:xfrm>
          <a:off x="5684577" y="329642"/>
          <a:ext cx="2582419" cy="2065935"/>
        </a:xfrm>
        <a:prstGeom prst="rect">
          <a:avLst/>
        </a:prstGeom>
        <a:blipFill>
          <a:blip xmlns:r="http://schemas.openxmlformats.org/officeDocument/2006/relationships" r:embed="rId3" cstate="print">
            <a:grayscl/>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427B3C-3584-401F-848F-437219986D85}">
      <dsp:nvSpPr>
        <dsp:cNvPr id="0" name=""/>
        <dsp:cNvSpPr/>
      </dsp:nvSpPr>
      <dsp:spPr>
        <a:xfrm>
          <a:off x="5916995" y="2188984"/>
          <a:ext cx="2298353" cy="723077"/>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5"/>
              </a:solidFill>
            </a:rPr>
            <a:t>Chad Telarico</a:t>
          </a:r>
        </a:p>
        <a:p>
          <a:pPr marL="114300" lvl="1" indent="-114300" algn="l" defTabSz="666750">
            <a:lnSpc>
              <a:spcPct val="90000"/>
            </a:lnSpc>
            <a:spcBef>
              <a:spcPct val="0"/>
            </a:spcBef>
            <a:spcAft>
              <a:spcPct val="15000"/>
            </a:spcAft>
            <a:buNone/>
          </a:pPr>
          <a:r>
            <a:rPr lang="en-US" sz="1500" kern="1200">
              <a:solidFill>
                <a:schemeClr val="accent5"/>
              </a:solidFill>
            </a:rPr>
            <a:t>Project Sponsor</a:t>
          </a:r>
        </a:p>
      </dsp:txBody>
      <dsp:txXfrm>
        <a:off x="5916995" y="2188984"/>
        <a:ext cx="2298353" cy="723077"/>
      </dsp:txXfrm>
    </dsp:sp>
    <dsp:sp modelId="{413E0CB9-34DE-4B45-BFF2-9A6292A7D10E}">
      <dsp:nvSpPr>
        <dsp:cNvPr id="0" name=""/>
        <dsp:cNvSpPr/>
      </dsp:nvSpPr>
      <dsp:spPr>
        <a:xfrm>
          <a:off x="8525238" y="329642"/>
          <a:ext cx="2582419" cy="2065935"/>
        </a:xfrm>
        <a:prstGeom prst="rect">
          <a:avLst/>
        </a:prstGeom>
        <a:blipFill>
          <a:blip xmlns:r="http://schemas.openxmlformats.org/officeDocument/2006/relationships" r:embed="rId4">
            <a:grayscl/>
            <a:extLst>
              <a:ext uri="{28A0092B-C50C-407E-A947-70E740481C1C}">
                <a14:useLocalDpi xmlns:a14="http://schemas.microsoft.com/office/drawing/2010/main"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43022C-A96D-4579-8B04-413CA15CEB2B}">
      <dsp:nvSpPr>
        <dsp:cNvPr id="0" name=""/>
        <dsp:cNvSpPr/>
      </dsp:nvSpPr>
      <dsp:spPr>
        <a:xfrm>
          <a:off x="8757656" y="2188984"/>
          <a:ext cx="2298353" cy="723077"/>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solidFill>
                <a:schemeClr val="accent5"/>
              </a:solidFill>
            </a:rPr>
            <a:t>Susan Haselhorst</a:t>
          </a:r>
        </a:p>
        <a:p>
          <a:pPr marL="114300" lvl="1" indent="-114300" algn="l" defTabSz="666750">
            <a:lnSpc>
              <a:spcPct val="90000"/>
            </a:lnSpc>
            <a:spcBef>
              <a:spcPct val="0"/>
            </a:spcBef>
            <a:spcAft>
              <a:spcPct val="15000"/>
            </a:spcAft>
            <a:buNone/>
          </a:pPr>
          <a:r>
            <a:rPr lang="en-US" sz="1500" kern="1200">
              <a:solidFill>
                <a:schemeClr val="accent5"/>
              </a:solidFill>
            </a:rPr>
            <a:t>SME</a:t>
          </a:r>
        </a:p>
      </dsp:txBody>
      <dsp:txXfrm>
        <a:off x="8757656" y="2188984"/>
        <a:ext cx="2298353" cy="723077"/>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8">
            <a:extLst>
              <a:ext uri="{FF2B5EF4-FFF2-40B4-BE49-F238E27FC236}">
                <a16:creationId xmlns:a16="http://schemas.microsoft.com/office/drawing/2014/main" id="{7CB7862F-FDFE-4CE4-A641-F1E842840266}"/>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06 May 2025</a:t>
            </a:fld>
            <a:endParaRPr lang="en-GB" sz="800"/>
          </a:p>
        </p:txBody>
      </p:sp>
      <p:sp>
        <p:nvSpPr>
          <p:cNvPr id="7" name="Slide Number Placeholder 9">
            <a:extLst>
              <a:ext uri="{FF2B5EF4-FFF2-40B4-BE49-F238E27FC236}">
                <a16:creationId xmlns:a16="http://schemas.microsoft.com/office/drawing/2014/main" id="{D9624864-B27E-4B59-BD9F-CF6E4178C501}"/>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8" name="Footer Placeholder 10">
            <a:extLst>
              <a:ext uri="{FF2B5EF4-FFF2-40B4-BE49-F238E27FC236}">
                <a16:creationId xmlns:a16="http://schemas.microsoft.com/office/drawing/2014/main" id="{3935AD34-C408-4EB3-AA44-EDC087E191FD}"/>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9" name="Header Placeholder 12">
            <a:extLst>
              <a:ext uri="{FF2B5EF4-FFF2-40B4-BE49-F238E27FC236}">
                <a16:creationId xmlns:a16="http://schemas.microsoft.com/office/drawing/2014/main" id="{1BF2EE41-CFE8-437F-A002-558200137EC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a:p>
        </p:txBody>
      </p:sp>
      <p:grpSp>
        <p:nvGrpSpPr>
          <p:cNvPr id="10" name="Logo">
            <a:extLst>
              <a:ext uri="{FF2B5EF4-FFF2-40B4-BE49-F238E27FC236}">
                <a16:creationId xmlns:a16="http://schemas.microsoft.com/office/drawing/2014/main" id="{F131BA30-CA4C-4B3C-BAD8-233EFAD8F292}"/>
              </a:ext>
            </a:extLst>
          </p:cNvPr>
          <p:cNvGrpSpPr/>
          <p:nvPr/>
        </p:nvGrpSpPr>
        <p:grpSpPr>
          <a:xfrm>
            <a:off x="5615732" y="238993"/>
            <a:ext cx="755843" cy="322808"/>
            <a:chOff x="6380216" y="4059273"/>
            <a:chExt cx="2905863" cy="1241045"/>
          </a:xfrm>
        </p:grpSpPr>
        <p:sp>
          <p:nvSpPr>
            <p:cNvPr id="11" name="Freeform: Shape 10">
              <a:extLst>
                <a:ext uri="{FF2B5EF4-FFF2-40B4-BE49-F238E27FC236}">
                  <a16:creationId xmlns:a16="http://schemas.microsoft.com/office/drawing/2014/main" id="{B25C6FB2-F83B-4BF1-9578-6489988FA8EC}"/>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D3B574-3971-4C87-B602-DA0CF5429938}"/>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1464B63-A19A-438D-8507-5B2CEEB29B6F}"/>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A514272-585B-4DD7-9889-D2AC8F80B3CA}"/>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71817243-274B-4667-95B7-949DA44CEC38}"/>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70A481D-11CB-4EA0-9689-E6D9992AC1CF}"/>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Tree>
    <p:extLst>
      <p:ext uri="{BB962C8B-B14F-4D97-AF65-F5344CB8AC3E}">
        <p14:creationId xmlns:p14="http://schemas.microsoft.com/office/powerpoint/2010/main" val="2571436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0000" y="685800"/>
            <a:ext cx="6138000" cy="3452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60000" y="4343400"/>
            <a:ext cx="6138000" cy="4114800"/>
          </a:xfrm>
          <a:prstGeom prst="rect">
            <a:avLst/>
          </a:prstGeom>
        </p:spPr>
        <p:txBody>
          <a:bodyPr vert="horz" lIns="0" tIns="0" rIns="0" bIns="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Date Placeholder 8">
            <a:extLst>
              <a:ext uri="{FF2B5EF4-FFF2-40B4-BE49-F238E27FC236}">
                <a16:creationId xmlns:a16="http://schemas.microsoft.com/office/drawing/2014/main" id="{2BFA88E3-6CCC-4641-A98D-7398F6E1AE6C}"/>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06 May 2025</a:t>
            </a:fld>
            <a:endParaRPr lang="en-GB" sz="800"/>
          </a:p>
        </p:txBody>
      </p:sp>
      <p:sp>
        <p:nvSpPr>
          <p:cNvPr id="9" name="Slide Number Placeholder 9">
            <a:extLst>
              <a:ext uri="{FF2B5EF4-FFF2-40B4-BE49-F238E27FC236}">
                <a16:creationId xmlns:a16="http://schemas.microsoft.com/office/drawing/2014/main" id="{F3087DC9-C8CF-4A7D-A808-05173EBAB961}"/>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0" name="Footer Placeholder 10">
            <a:extLst>
              <a:ext uri="{FF2B5EF4-FFF2-40B4-BE49-F238E27FC236}">
                <a16:creationId xmlns:a16="http://schemas.microsoft.com/office/drawing/2014/main" id="{D3E5D5B4-5B5B-4A78-9FBF-121492410DA0}"/>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1" name="Header Placeholder 12">
            <a:extLst>
              <a:ext uri="{FF2B5EF4-FFF2-40B4-BE49-F238E27FC236}">
                <a16:creationId xmlns:a16="http://schemas.microsoft.com/office/drawing/2014/main" id="{AB4E7CF5-96AC-4C46-8B0F-AA454984BAC1}"/>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Tree>
    <p:extLst>
      <p:ext uri="{BB962C8B-B14F-4D97-AF65-F5344CB8AC3E}">
        <p14:creationId xmlns:p14="http://schemas.microsoft.com/office/powerpoint/2010/main" val="33048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FF37D-143E-FF07-88AA-283F8FF4E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65A38D-921A-8679-E42E-6C0B52B6792C}"/>
              </a:ext>
            </a:extLst>
          </p:cNvPr>
          <p:cNvSpPr>
            <a:spLocks noGrp="1" noRot="1" noChangeAspect="1"/>
          </p:cNvSpPr>
          <p:nvPr>
            <p:ph type="sldImg"/>
          </p:nvPr>
        </p:nvSpPr>
        <p:spPr>
          <a:xfrm>
            <a:off x="360363" y="685800"/>
            <a:ext cx="6137275" cy="3452813"/>
          </a:xfrm>
        </p:spPr>
      </p:sp>
      <p:sp>
        <p:nvSpPr>
          <p:cNvPr id="3" name="Notes Placeholder 2">
            <a:extLst>
              <a:ext uri="{FF2B5EF4-FFF2-40B4-BE49-F238E27FC236}">
                <a16:creationId xmlns:a16="http://schemas.microsoft.com/office/drawing/2014/main" id="{B8C2506E-92F9-8E66-59CD-F2EA47FE55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F1E5432-AEF8-C564-E83D-065D5594788B}"/>
              </a:ext>
            </a:extLst>
          </p:cNvPr>
          <p:cNvSpPr>
            <a:spLocks noGrp="1"/>
          </p:cNvSpPr>
          <p:nvPr>
            <p:ph type="sldNum" sz="quarter" idx="5"/>
          </p:nvPr>
        </p:nvSpPr>
        <p:spPr/>
        <p:txBody>
          <a:bodyPr/>
          <a:lstStyle/>
          <a:p>
            <a:fld id="{A16CFAD1-D197-4A88-B173-A6412E995EE5}" type="slidenum">
              <a:rPr lang="en-US" smtClean="0"/>
              <a:pPr/>
              <a:t>1</a:t>
            </a:fld>
            <a:endParaRPr lang="en-US" sz="800"/>
          </a:p>
        </p:txBody>
      </p:sp>
    </p:spTree>
    <p:extLst>
      <p:ext uri="{BB962C8B-B14F-4D97-AF65-F5344CB8AC3E}">
        <p14:creationId xmlns:p14="http://schemas.microsoft.com/office/powerpoint/2010/main" val="114836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D657C-BE5D-B3C8-C2BF-38CE4867B8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2F6B8-2AA1-A03D-95B0-C1C5AC6181B2}"/>
              </a:ext>
            </a:extLst>
          </p:cNvPr>
          <p:cNvSpPr>
            <a:spLocks noGrp="1" noRot="1" noChangeAspect="1"/>
          </p:cNvSpPr>
          <p:nvPr>
            <p:ph type="sldImg"/>
          </p:nvPr>
        </p:nvSpPr>
        <p:spPr>
          <a:xfrm>
            <a:off x="360363" y="685800"/>
            <a:ext cx="6137275" cy="3452813"/>
          </a:xfrm>
        </p:spPr>
      </p:sp>
      <p:sp>
        <p:nvSpPr>
          <p:cNvPr id="3" name="Notes Placeholder 2">
            <a:extLst>
              <a:ext uri="{FF2B5EF4-FFF2-40B4-BE49-F238E27FC236}">
                <a16:creationId xmlns:a16="http://schemas.microsoft.com/office/drawing/2014/main" id="{343B7F74-4821-8339-BC1A-2CC8F8A04ADA}"/>
              </a:ext>
            </a:extLst>
          </p:cNvPr>
          <p:cNvSpPr>
            <a:spLocks noGrp="1"/>
          </p:cNvSpPr>
          <p:nvPr>
            <p:ph type="body" idx="1"/>
          </p:nvPr>
        </p:nvSpPr>
        <p:spPr/>
        <p:txBody>
          <a:bodyPr/>
          <a:lstStyle/>
          <a:p>
            <a:r>
              <a:rPr lang="en-US"/>
              <a:t>This evaluation cycle employed two evaluation methods, one for capital measures and another for the non-capital/BRO measures. </a:t>
            </a:r>
          </a:p>
          <a:p>
            <a:r>
              <a:rPr lang="en-US"/>
              <a:t>The NTGR results from the two methods are combined proportional to savings.</a:t>
            </a:r>
            <a:endParaRPr lang="en-GB"/>
          </a:p>
          <a:p>
            <a:endParaRPr lang="en-GB"/>
          </a:p>
        </p:txBody>
      </p:sp>
      <p:sp>
        <p:nvSpPr>
          <p:cNvPr id="4" name="Slide Number Placeholder 3">
            <a:extLst>
              <a:ext uri="{FF2B5EF4-FFF2-40B4-BE49-F238E27FC236}">
                <a16:creationId xmlns:a16="http://schemas.microsoft.com/office/drawing/2014/main" id="{568345C9-4AF3-8534-A466-1E22705CD280}"/>
              </a:ext>
            </a:extLst>
          </p:cNvPr>
          <p:cNvSpPr>
            <a:spLocks noGrp="1"/>
          </p:cNvSpPr>
          <p:nvPr>
            <p:ph type="sldNum" sz="quarter" idx="5"/>
          </p:nvPr>
        </p:nvSpPr>
        <p:spPr/>
        <p:txBody>
          <a:bodyPr/>
          <a:lstStyle/>
          <a:p>
            <a:fld id="{A16CFAD1-D197-4A88-B173-A6412E995EE5}" type="slidenum">
              <a:rPr lang="en-GB" smtClean="0"/>
              <a:pPr/>
              <a:t>10</a:t>
            </a:fld>
            <a:endParaRPr lang="en-GB" sz="800"/>
          </a:p>
        </p:txBody>
      </p:sp>
    </p:spTree>
    <p:extLst>
      <p:ext uri="{BB962C8B-B14F-4D97-AF65-F5344CB8AC3E}">
        <p14:creationId xmlns:p14="http://schemas.microsoft.com/office/powerpoint/2010/main" val="3602449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11</a:t>
            </a:fld>
            <a:endParaRPr lang="en-GB" sz="800"/>
          </a:p>
        </p:txBody>
      </p:sp>
    </p:spTree>
    <p:extLst>
      <p:ext uri="{BB962C8B-B14F-4D97-AF65-F5344CB8AC3E}">
        <p14:creationId xmlns:p14="http://schemas.microsoft.com/office/powerpoint/2010/main" val="1710039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12</a:t>
            </a:fld>
            <a:endParaRPr lang="en-GB" sz="800"/>
          </a:p>
        </p:txBody>
      </p:sp>
    </p:spTree>
    <p:extLst>
      <p:ext uri="{BB962C8B-B14F-4D97-AF65-F5344CB8AC3E}">
        <p14:creationId xmlns:p14="http://schemas.microsoft.com/office/powerpoint/2010/main" val="3832206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29EB5-7F29-300D-AE77-A5A5B7021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78917-AEF7-0CA6-E565-A01571DD61E8}"/>
              </a:ext>
            </a:extLst>
          </p:cNvPr>
          <p:cNvSpPr>
            <a:spLocks noGrp="1" noRot="1" noChangeAspect="1"/>
          </p:cNvSpPr>
          <p:nvPr>
            <p:ph type="sldImg"/>
          </p:nvPr>
        </p:nvSpPr>
        <p:spPr>
          <a:xfrm>
            <a:off x="360363" y="685800"/>
            <a:ext cx="6137275" cy="3452813"/>
          </a:xfrm>
        </p:spPr>
      </p:sp>
      <p:sp>
        <p:nvSpPr>
          <p:cNvPr id="3" name="Notes Placeholder 2">
            <a:extLst>
              <a:ext uri="{FF2B5EF4-FFF2-40B4-BE49-F238E27FC236}">
                <a16:creationId xmlns:a16="http://schemas.microsoft.com/office/drawing/2014/main" id="{EF49584A-29EE-47A8-CE21-A3D9990B4F8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0D00F9C-2DB9-1F65-9102-61E79DC3E6C7}"/>
              </a:ext>
            </a:extLst>
          </p:cNvPr>
          <p:cNvSpPr>
            <a:spLocks noGrp="1"/>
          </p:cNvSpPr>
          <p:nvPr>
            <p:ph type="sldNum" sz="quarter" idx="5"/>
          </p:nvPr>
        </p:nvSpPr>
        <p:spPr/>
        <p:txBody>
          <a:bodyPr/>
          <a:lstStyle/>
          <a:p>
            <a:fld id="{A16CFAD1-D197-4A88-B173-A6412E995EE5}" type="slidenum">
              <a:rPr lang="en-GB" smtClean="0"/>
              <a:pPr/>
              <a:t>13</a:t>
            </a:fld>
            <a:endParaRPr lang="en-GB" sz="800"/>
          </a:p>
        </p:txBody>
      </p:sp>
    </p:spTree>
    <p:extLst>
      <p:ext uri="{BB962C8B-B14F-4D97-AF65-F5344CB8AC3E}">
        <p14:creationId xmlns:p14="http://schemas.microsoft.com/office/powerpoint/2010/main" val="4171955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14</a:t>
            </a:fld>
            <a:endParaRPr lang="en-GB" sz="800"/>
          </a:p>
        </p:txBody>
      </p:sp>
    </p:spTree>
    <p:extLst>
      <p:ext uri="{BB962C8B-B14F-4D97-AF65-F5344CB8AC3E}">
        <p14:creationId xmlns:p14="http://schemas.microsoft.com/office/powerpoint/2010/main" val="3248266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C0F08-69F5-F3D8-24C7-59030EB683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4A134-F0B8-3DAB-5001-1B3F69103792}"/>
              </a:ext>
            </a:extLst>
          </p:cNvPr>
          <p:cNvSpPr>
            <a:spLocks noGrp="1" noRot="1" noChangeAspect="1"/>
          </p:cNvSpPr>
          <p:nvPr>
            <p:ph type="sldImg"/>
          </p:nvPr>
        </p:nvSpPr>
        <p:spPr>
          <a:xfrm>
            <a:off x="360363" y="685800"/>
            <a:ext cx="6137275" cy="3452813"/>
          </a:xfrm>
        </p:spPr>
      </p:sp>
      <p:sp>
        <p:nvSpPr>
          <p:cNvPr id="3" name="Notes Placeholder 2">
            <a:extLst>
              <a:ext uri="{FF2B5EF4-FFF2-40B4-BE49-F238E27FC236}">
                <a16:creationId xmlns:a16="http://schemas.microsoft.com/office/drawing/2014/main" id="{7657557C-C3DE-1618-A6E5-1DB07CDAA3B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7976EF1-37AD-D316-5FCC-49F166093177}"/>
              </a:ext>
            </a:extLst>
          </p:cNvPr>
          <p:cNvSpPr>
            <a:spLocks noGrp="1"/>
          </p:cNvSpPr>
          <p:nvPr>
            <p:ph type="sldNum" sz="quarter" idx="5"/>
          </p:nvPr>
        </p:nvSpPr>
        <p:spPr/>
        <p:txBody>
          <a:bodyPr/>
          <a:lstStyle/>
          <a:p>
            <a:fld id="{A16CFAD1-D197-4A88-B173-A6412E995EE5}" type="slidenum">
              <a:rPr lang="en-GB" smtClean="0"/>
              <a:pPr/>
              <a:t>15</a:t>
            </a:fld>
            <a:endParaRPr lang="en-GB" sz="800"/>
          </a:p>
        </p:txBody>
      </p:sp>
    </p:spTree>
    <p:extLst>
      <p:ext uri="{BB962C8B-B14F-4D97-AF65-F5344CB8AC3E}">
        <p14:creationId xmlns:p14="http://schemas.microsoft.com/office/powerpoint/2010/main" val="3873298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16</a:t>
            </a:fld>
            <a:endParaRPr lang="en-GB" sz="800"/>
          </a:p>
        </p:txBody>
      </p:sp>
    </p:spTree>
    <p:extLst>
      <p:ext uri="{BB962C8B-B14F-4D97-AF65-F5344CB8AC3E}">
        <p14:creationId xmlns:p14="http://schemas.microsoft.com/office/powerpoint/2010/main" val="693088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17</a:t>
            </a:fld>
            <a:endParaRPr lang="en-GB" sz="800"/>
          </a:p>
        </p:txBody>
      </p:sp>
    </p:spTree>
    <p:extLst>
      <p:ext uri="{BB962C8B-B14F-4D97-AF65-F5344CB8AC3E}">
        <p14:creationId xmlns:p14="http://schemas.microsoft.com/office/powerpoint/2010/main" val="2126948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18</a:t>
            </a:fld>
            <a:endParaRPr lang="en-GB" sz="800"/>
          </a:p>
        </p:txBody>
      </p:sp>
    </p:spTree>
    <p:extLst>
      <p:ext uri="{BB962C8B-B14F-4D97-AF65-F5344CB8AC3E}">
        <p14:creationId xmlns:p14="http://schemas.microsoft.com/office/powerpoint/2010/main" val="1554528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19</a:t>
            </a:fld>
            <a:endParaRPr lang="en-GB" sz="800"/>
          </a:p>
        </p:txBody>
      </p:sp>
    </p:spTree>
    <p:extLst>
      <p:ext uri="{BB962C8B-B14F-4D97-AF65-F5344CB8AC3E}">
        <p14:creationId xmlns:p14="http://schemas.microsoft.com/office/powerpoint/2010/main" val="85769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sz="800"/>
          </a:p>
        </p:txBody>
      </p:sp>
    </p:spTree>
    <p:extLst>
      <p:ext uri="{BB962C8B-B14F-4D97-AF65-F5344CB8AC3E}">
        <p14:creationId xmlns:p14="http://schemas.microsoft.com/office/powerpoint/2010/main" val="3039259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4D7FC-8077-8717-B86B-B0A1CD208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74ABE-B4B2-18B7-5921-601114BB7632}"/>
              </a:ext>
            </a:extLst>
          </p:cNvPr>
          <p:cNvSpPr>
            <a:spLocks noGrp="1" noRot="1" noChangeAspect="1"/>
          </p:cNvSpPr>
          <p:nvPr>
            <p:ph type="sldImg"/>
          </p:nvPr>
        </p:nvSpPr>
        <p:spPr>
          <a:xfrm>
            <a:off x="360363" y="685800"/>
            <a:ext cx="6137275" cy="3452813"/>
          </a:xfrm>
        </p:spPr>
      </p:sp>
      <p:sp>
        <p:nvSpPr>
          <p:cNvPr id="3" name="Notes Placeholder 2">
            <a:extLst>
              <a:ext uri="{FF2B5EF4-FFF2-40B4-BE49-F238E27FC236}">
                <a16:creationId xmlns:a16="http://schemas.microsoft.com/office/drawing/2014/main" id="{F96D6552-D821-BC4C-85E7-A0B950A3504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4767558-F33A-C016-FB8F-E57DE685EB8C}"/>
              </a:ext>
            </a:extLst>
          </p:cNvPr>
          <p:cNvSpPr>
            <a:spLocks noGrp="1"/>
          </p:cNvSpPr>
          <p:nvPr>
            <p:ph type="sldNum" sz="quarter" idx="5"/>
          </p:nvPr>
        </p:nvSpPr>
        <p:spPr/>
        <p:txBody>
          <a:bodyPr/>
          <a:lstStyle/>
          <a:p>
            <a:fld id="{A16CFAD1-D197-4A88-B173-A6412E995EE5}" type="slidenum">
              <a:rPr lang="en-GB" smtClean="0"/>
              <a:pPr/>
              <a:t>20</a:t>
            </a:fld>
            <a:endParaRPr lang="en-GB" sz="800"/>
          </a:p>
        </p:txBody>
      </p:sp>
    </p:spTree>
    <p:extLst>
      <p:ext uri="{BB962C8B-B14F-4D97-AF65-F5344CB8AC3E}">
        <p14:creationId xmlns:p14="http://schemas.microsoft.com/office/powerpoint/2010/main" val="1741692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80246-2C1A-AD92-37A4-3F3FD4C14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AB77F-EAF4-3D5C-F677-73FE260E59C7}"/>
              </a:ext>
            </a:extLst>
          </p:cNvPr>
          <p:cNvSpPr>
            <a:spLocks noGrp="1" noRot="1" noChangeAspect="1"/>
          </p:cNvSpPr>
          <p:nvPr>
            <p:ph type="sldImg"/>
          </p:nvPr>
        </p:nvSpPr>
        <p:spPr>
          <a:xfrm>
            <a:off x="360363" y="685800"/>
            <a:ext cx="6137275" cy="3452813"/>
          </a:xfrm>
        </p:spPr>
      </p:sp>
      <p:sp>
        <p:nvSpPr>
          <p:cNvPr id="3" name="Notes Placeholder 2">
            <a:extLst>
              <a:ext uri="{FF2B5EF4-FFF2-40B4-BE49-F238E27FC236}">
                <a16:creationId xmlns:a16="http://schemas.microsoft.com/office/drawing/2014/main" id="{2CB265DF-E1BF-AE96-57D2-22BE891F171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95A4BA8-3D0F-53C1-7121-C027BA2FD82E}"/>
              </a:ext>
            </a:extLst>
          </p:cNvPr>
          <p:cNvSpPr>
            <a:spLocks noGrp="1"/>
          </p:cNvSpPr>
          <p:nvPr>
            <p:ph type="sldNum" sz="quarter" idx="5"/>
          </p:nvPr>
        </p:nvSpPr>
        <p:spPr/>
        <p:txBody>
          <a:bodyPr/>
          <a:lstStyle/>
          <a:p>
            <a:fld id="{A16CFAD1-D197-4A88-B173-A6412E995EE5}" type="slidenum">
              <a:rPr lang="en-GB" smtClean="0"/>
              <a:pPr/>
              <a:t>21</a:t>
            </a:fld>
            <a:endParaRPr lang="en-GB" sz="800"/>
          </a:p>
        </p:txBody>
      </p:sp>
    </p:spTree>
    <p:extLst>
      <p:ext uri="{BB962C8B-B14F-4D97-AF65-F5344CB8AC3E}">
        <p14:creationId xmlns:p14="http://schemas.microsoft.com/office/powerpoint/2010/main" val="3134148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22</a:t>
            </a:fld>
            <a:endParaRPr lang="en-GB" sz="800"/>
          </a:p>
        </p:txBody>
      </p:sp>
    </p:spTree>
    <p:extLst>
      <p:ext uri="{BB962C8B-B14F-4D97-AF65-F5344CB8AC3E}">
        <p14:creationId xmlns:p14="http://schemas.microsoft.com/office/powerpoint/2010/main" val="2839519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51EFE-4C91-C372-457E-A82B09861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AB4B1-5955-7A03-D392-DC00C4802030}"/>
              </a:ext>
            </a:extLst>
          </p:cNvPr>
          <p:cNvSpPr>
            <a:spLocks noGrp="1" noRot="1" noChangeAspect="1"/>
          </p:cNvSpPr>
          <p:nvPr>
            <p:ph type="sldImg"/>
          </p:nvPr>
        </p:nvSpPr>
        <p:spPr>
          <a:xfrm>
            <a:off x="360363" y="685800"/>
            <a:ext cx="6137275" cy="3452813"/>
          </a:xfrm>
        </p:spPr>
      </p:sp>
      <p:sp>
        <p:nvSpPr>
          <p:cNvPr id="3" name="Notes Placeholder 2">
            <a:extLst>
              <a:ext uri="{FF2B5EF4-FFF2-40B4-BE49-F238E27FC236}">
                <a16:creationId xmlns:a16="http://schemas.microsoft.com/office/drawing/2014/main" id="{CA787ED4-41EA-5330-0C98-0E8FCB7AE972}"/>
              </a:ext>
            </a:extLst>
          </p:cNvPr>
          <p:cNvSpPr>
            <a:spLocks noGrp="1"/>
          </p:cNvSpPr>
          <p:nvPr>
            <p:ph type="body" idx="1"/>
          </p:nvPr>
        </p:nvSpPr>
        <p:spPr/>
        <p:txBody>
          <a:bodyPr/>
          <a:lstStyle/>
          <a:p>
            <a:r>
              <a:rPr lang="en-GB"/>
              <a:t>Table provides the average Delivery and Engagement scores by individual project</a:t>
            </a:r>
          </a:p>
          <a:p>
            <a:pPr lvl="1"/>
            <a:r>
              <a:rPr lang="en-GB"/>
              <a:t>A Final TDA NTGR using the 50% POE standard is shown, all of which are 1.0</a:t>
            </a:r>
          </a:p>
          <a:p>
            <a:pPr lvl="1"/>
            <a:r>
              <a:rPr lang="en-GB"/>
              <a:t>The Final two columns present the capital NTGR and an informal non-capital BRO</a:t>
            </a:r>
          </a:p>
          <a:p>
            <a:endParaRPr lang="en-GB"/>
          </a:p>
        </p:txBody>
      </p:sp>
      <p:sp>
        <p:nvSpPr>
          <p:cNvPr id="4" name="Slide Number Placeholder 3">
            <a:extLst>
              <a:ext uri="{FF2B5EF4-FFF2-40B4-BE49-F238E27FC236}">
                <a16:creationId xmlns:a16="http://schemas.microsoft.com/office/drawing/2014/main" id="{6DC89FA4-6142-5030-736B-3E7B3CA336CA}"/>
              </a:ext>
            </a:extLst>
          </p:cNvPr>
          <p:cNvSpPr>
            <a:spLocks noGrp="1"/>
          </p:cNvSpPr>
          <p:nvPr>
            <p:ph type="sldNum" sz="quarter" idx="5"/>
          </p:nvPr>
        </p:nvSpPr>
        <p:spPr/>
        <p:txBody>
          <a:bodyPr/>
          <a:lstStyle/>
          <a:p>
            <a:fld id="{A16CFAD1-D197-4A88-B173-A6412E995EE5}" type="slidenum">
              <a:rPr lang="en-GB" smtClean="0"/>
              <a:pPr/>
              <a:t>23</a:t>
            </a:fld>
            <a:endParaRPr lang="en-GB" sz="800"/>
          </a:p>
        </p:txBody>
      </p:sp>
    </p:spTree>
    <p:extLst>
      <p:ext uri="{BB962C8B-B14F-4D97-AF65-F5344CB8AC3E}">
        <p14:creationId xmlns:p14="http://schemas.microsoft.com/office/powerpoint/2010/main" val="1481221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24</a:t>
            </a:fld>
            <a:endParaRPr lang="en-GB" sz="800"/>
          </a:p>
        </p:txBody>
      </p:sp>
    </p:spTree>
    <p:extLst>
      <p:ext uri="{BB962C8B-B14F-4D97-AF65-F5344CB8AC3E}">
        <p14:creationId xmlns:p14="http://schemas.microsoft.com/office/powerpoint/2010/main" val="3758322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25</a:t>
            </a:fld>
            <a:endParaRPr lang="en-GB" sz="800"/>
          </a:p>
        </p:txBody>
      </p:sp>
    </p:spTree>
    <p:extLst>
      <p:ext uri="{BB962C8B-B14F-4D97-AF65-F5344CB8AC3E}">
        <p14:creationId xmlns:p14="http://schemas.microsoft.com/office/powerpoint/2010/main" val="2541025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75E3B-215B-7693-A349-51A665FDC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6CF910-D716-CFD6-A027-09634287AC11}"/>
              </a:ext>
            </a:extLst>
          </p:cNvPr>
          <p:cNvSpPr>
            <a:spLocks noGrp="1" noRot="1" noChangeAspect="1"/>
          </p:cNvSpPr>
          <p:nvPr>
            <p:ph type="sldImg"/>
          </p:nvPr>
        </p:nvSpPr>
        <p:spPr>
          <a:xfrm>
            <a:off x="360363" y="685800"/>
            <a:ext cx="6137275" cy="3452813"/>
          </a:xfrm>
        </p:spPr>
      </p:sp>
      <p:sp>
        <p:nvSpPr>
          <p:cNvPr id="3" name="Notes Placeholder 2">
            <a:extLst>
              <a:ext uri="{FF2B5EF4-FFF2-40B4-BE49-F238E27FC236}">
                <a16:creationId xmlns:a16="http://schemas.microsoft.com/office/drawing/2014/main" id="{01BCC5CA-1430-C664-C997-ABDA02309F3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88A3F7A-64D6-FA3B-9BDA-2C5D4112EAA7}"/>
              </a:ext>
            </a:extLst>
          </p:cNvPr>
          <p:cNvSpPr>
            <a:spLocks noGrp="1"/>
          </p:cNvSpPr>
          <p:nvPr>
            <p:ph type="sldNum" sz="quarter" idx="5"/>
          </p:nvPr>
        </p:nvSpPr>
        <p:spPr/>
        <p:txBody>
          <a:bodyPr/>
          <a:lstStyle/>
          <a:p>
            <a:fld id="{A16CFAD1-D197-4A88-B173-A6412E995EE5}" type="slidenum">
              <a:rPr lang="en-GB" smtClean="0"/>
              <a:pPr/>
              <a:t>26</a:t>
            </a:fld>
            <a:endParaRPr lang="en-GB" sz="800"/>
          </a:p>
        </p:txBody>
      </p:sp>
    </p:spTree>
    <p:extLst>
      <p:ext uri="{BB962C8B-B14F-4D97-AF65-F5344CB8AC3E}">
        <p14:creationId xmlns:p14="http://schemas.microsoft.com/office/powerpoint/2010/main" val="343104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27</a:t>
            </a:fld>
            <a:endParaRPr lang="en-GB" sz="800"/>
          </a:p>
        </p:txBody>
      </p:sp>
    </p:spTree>
    <p:extLst>
      <p:ext uri="{BB962C8B-B14F-4D97-AF65-F5344CB8AC3E}">
        <p14:creationId xmlns:p14="http://schemas.microsoft.com/office/powerpoint/2010/main" val="664080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28</a:t>
            </a:fld>
            <a:endParaRPr lang="en-GB" sz="800"/>
          </a:p>
        </p:txBody>
      </p:sp>
    </p:spTree>
    <p:extLst>
      <p:ext uri="{BB962C8B-B14F-4D97-AF65-F5344CB8AC3E}">
        <p14:creationId xmlns:p14="http://schemas.microsoft.com/office/powerpoint/2010/main" val="2683353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5E369-7A13-2F35-58A7-95FF1AA83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D5432-45C9-0594-D946-069B32EB3DB4}"/>
              </a:ext>
            </a:extLst>
          </p:cNvPr>
          <p:cNvSpPr>
            <a:spLocks noGrp="1" noRot="1" noChangeAspect="1"/>
          </p:cNvSpPr>
          <p:nvPr>
            <p:ph type="sldImg"/>
          </p:nvPr>
        </p:nvSpPr>
        <p:spPr>
          <a:xfrm>
            <a:off x="360363" y="685800"/>
            <a:ext cx="6137275" cy="3452813"/>
          </a:xfrm>
        </p:spPr>
      </p:sp>
      <p:sp>
        <p:nvSpPr>
          <p:cNvPr id="3" name="Notes Placeholder 2">
            <a:extLst>
              <a:ext uri="{FF2B5EF4-FFF2-40B4-BE49-F238E27FC236}">
                <a16:creationId xmlns:a16="http://schemas.microsoft.com/office/drawing/2014/main" id="{664A9B08-EAC4-018D-5926-7F0A35E94F3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25C7E0E-E64B-9783-0B68-0FC7100E8277}"/>
              </a:ext>
            </a:extLst>
          </p:cNvPr>
          <p:cNvSpPr>
            <a:spLocks noGrp="1"/>
          </p:cNvSpPr>
          <p:nvPr>
            <p:ph type="sldNum" sz="quarter" idx="5"/>
          </p:nvPr>
        </p:nvSpPr>
        <p:spPr/>
        <p:txBody>
          <a:bodyPr/>
          <a:lstStyle/>
          <a:p>
            <a:fld id="{A16CFAD1-D197-4A88-B173-A6412E995EE5}" type="slidenum">
              <a:rPr lang="en-GB" smtClean="0"/>
              <a:pPr/>
              <a:t>29</a:t>
            </a:fld>
            <a:endParaRPr lang="en-GB" sz="800"/>
          </a:p>
        </p:txBody>
      </p:sp>
    </p:spTree>
    <p:extLst>
      <p:ext uri="{BB962C8B-B14F-4D97-AF65-F5344CB8AC3E}">
        <p14:creationId xmlns:p14="http://schemas.microsoft.com/office/powerpoint/2010/main" val="2289984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sz="800"/>
          </a:p>
        </p:txBody>
      </p:sp>
    </p:spTree>
    <p:extLst>
      <p:ext uri="{BB962C8B-B14F-4D97-AF65-F5344CB8AC3E}">
        <p14:creationId xmlns:p14="http://schemas.microsoft.com/office/powerpoint/2010/main" val="1661332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0D6D1-274B-0272-FF87-7916C6DA5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1509B-F013-D332-A5F0-E57D9248C96B}"/>
              </a:ext>
            </a:extLst>
          </p:cNvPr>
          <p:cNvSpPr>
            <a:spLocks noGrp="1" noRot="1" noChangeAspect="1"/>
          </p:cNvSpPr>
          <p:nvPr>
            <p:ph type="sldImg"/>
          </p:nvPr>
        </p:nvSpPr>
        <p:spPr>
          <a:xfrm>
            <a:off x="360363" y="685800"/>
            <a:ext cx="6137275" cy="3452813"/>
          </a:xfrm>
        </p:spPr>
      </p:sp>
      <p:sp>
        <p:nvSpPr>
          <p:cNvPr id="3" name="Notes Placeholder 2">
            <a:extLst>
              <a:ext uri="{FF2B5EF4-FFF2-40B4-BE49-F238E27FC236}">
                <a16:creationId xmlns:a16="http://schemas.microsoft.com/office/drawing/2014/main" id="{6ED4C270-372C-06B4-A0AD-4AAC4699915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27857F4-273F-BF88-5D3E-641DCCA778B8}"/>
              </a:ext>
            </a:extLst>
          </p:cNvPr>
          <p:cNvSpPr>
            <a:spLocks noGrp="1"/>
          </p:cNvSpPr>
          <p:nvPr>
            <p:ph type="sldNum" sz="quarter" idx="5"/>
          </p:nvPr>
        </p:nvSpPr>
        <p:spPr/>
        <p:txBody>
          <a:bodyPr/>
          <a:lstStyle/>
          <a:p>
            <a:fld id="{A16CFAD1-D197-4A88-B173-A6412E995EE5}" type="slidenum">
              <a:rPr lang="en-GB" smtClean="0"/>
              <a:pPr/>
              <a:t>30</a:t>
            </a:fld>
            <a:endParaRPr lang="en-GB" sz="800"/>
          </a:p>
        </p:txBody>
      </p:sp>
    </p:spTree>
    <p:extLst>
      <p:ext uri="{BB962C8B-B14F-4D97-AF65-F5344CB8AC3E}">
        <p14:creationId xmlns:p14="http://schemas.microsoft.com/office/powerpoint/2010/main" val="4264579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31</a:t>
            </a:fld>
            <a:endParaRPr lang="en-GB" sz="800"/>
          </a:p>
        </p:txBody>
      </p:sp>
    </p:spTree>
    <p:extLst>
      <p:ext uri="{BB962C8B-B14F-4D97-AF65-F5344CB8AC3E}">
        <p14:creationId xmlns:p14="http://schemas.microsoft.com/office/powerpoint/2010/main" val="3325365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32</a:t>
            </a:fld>
            <a:endParaRPr lang="en-GB" sz="800"/>
          </a:p>
        </p:txBody>
      </p:sp>
    </p:spTree>
    <p:extLst>
      <p:ext uri="{BB962C8B-B14F-4D97-AF65-F5344CB8AC3E}">
        <p14:creationId xmlns:p14="http://schemas.microsoft.com/office/powerpoint/2010/main" val="2766805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6F76C-060B-1BA4-A03A-149202BD7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46483-A546-8E8A-C031-018447D30EE7}"/>
              </a:ext>
            </a:extLst>
          </p:cNvPr>
          <p:cNvSpPr>
            <a:spLocks noGrp="1" noRot="1" noChangeAspect="1"/>
          </p:cNvSpPr>
          <p:nvPr>
            <p:ph type="sldImg"/>
          </p:nvPr>
        </p:nvSpPr>
        <p:spPr>
          <a:xfrm>
            <a:off x="360363" y="685800"/>
            <a:ext cx="6137275" cy="3452813"/>
          </a:xfrm>
        </p:spPr>
      </p:sp>
      <p:sp>
        <p:nvSpPr>
          <p:cNvPr id="3" name="Notes Placeholder 2">
            <a:extLst>
              <a:ext uri="{FF2B5EF4-FFF2-40B4-BE49-F238E27FC236}">
                <a16:creationId xmlns:a16="http://schemas.microsoft.com/office/drawing/2014/main" id="{D4E1F4C5-8CCC-B10A-D9E3-3C7BE96590A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8029642-3705-0596-32DA-BDFB5A21F5D3}"/>
              </a:ext>
            </a:extLst>
          </p:cNvPr>
          <p:cNvSpPr>
            <a:spLocks noGrp="1"/>
          </p:cNvSpPr>
          <p:nvPr>
            <p:ph type="sldNum" sz="quarter" idx="5"/>
          </p:nvPr>
        </p:nvSpPr>
        <p:spPr/>
        <p:txBody>
          <a:bodyPr/>
          <a:lstStyle/>
          <a:p>
            <a:fld id="{A16CFAD1-D197-4A88-B173-A6412E995EE5}" type="slidenum">
              <a:rPr lang="en-GB" smtClean="0"/>
              <a:pPr/>
              <a:t>33</a:t>
            </a:fld>
            <a:endParaRPr lang="en-GB" sz="800"/>
          </a:p>
        </p:txBody>
      </p:sp>
    </p:spTree>
    <p:extLst>
      <p:ext uri="{BB962C8B-B14F-4D97-AF65-F5344CB8AC3E}">
        <p14:creationId xmlns:p14="http://schemas.microsoft.com/office/powerpoint/2010/main" val="3521186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34</a:t>
            </a:fld>
            <a:endParaRPr lang="en-GB" sz="800"/>
          </a:p>
        </p:txBody>
      </p:sp>
    </p:spTree>
    <p:extLst>
      <p:ext uri="{BB962C8B-B14F-4D97-AF65-F5344CB8AC3E}">
        <p14:creationId xmlns:p14="http://schemas.microsoft.com/office/powerpoint/2010/main" val="3365160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35</a:t>
            </a:fld>
            <a:endParaRPr lang="en-GB" sz="800"/>
          </a:p>
        </p:txBody>
      </p:sp>
    </p:spTree>
    <p:extLst>
      <p:ext uri="{BB962C8B-B14F-4D97-AF65-F5344CB8AC3E}">
        <p14:creationId xmlns:p14="http://schemas.microsoft.com/office/powerpoint/2010/main" val="3437814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Scoring results across the seven Guide requirements in the area of Delivery and Engagement</a:t>
            </a:r>
          </a:p>
          <a:p>
            <a:pPr marL="171450" indent="-171450">
              <a:buFont typeface="Arial" panose="020B0604020202020204" pitchFamily="34" charset="0"/>
              <a:buChar char="•"/>
            </a:pPr>
            <a:r>
              <a:rPr lang="en-GB"/>
              <a:t>Engagement and Delivery scores were low for MCE which tracks with other  impact outcomes</a:t>
            </a:r>
          </a:p>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36</a:t>
            </a:fld>
            <a:endParaRPr lang="en-GB" sz="800"/>
          </a:p>
        </p:txBody>
      </p:sp>
    </p:spTree>
    <p:extLst>
      <p:ext uri="{BB962C8B-B14F-4D97-AF65-F5344CB8AC3E}">
        <p14:creationId xmlns:p14="http://schemas.microsoft.com/office/powerpoint/2010/main" val="252652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sz="800"/>
          </a:p>
        </p:txBody>
      </p:sp>
    </p:spTree>
    <p:extLst>
      <p:ext uri="{BB962C8B-B14F-4D97-AF65-F5344CB8AC3E}">
        <p14:creationId xmlns:p14="http://schemas.microsoft.com/office/powerpoint/2010/main" val="133441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sz="800"/>
          </a:p>
        </p:txBody>
      </p:sp>
    </p:spTree>
    <p:extLst>
      <p:ext uri="{BB962C8B-B14F-4D97-AF65-F5344CB8AC3E}">
        <p14:creationId xmlns:p14="http://schemas.microsoft.com/office/powerpoint/2010/main" val="711988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671B3-6000-DFB4-54E4-0860BB002B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73E86D-7B62-71FB-0CF6-370F3B0695FC}"/>
              </a:ext>
            </a:extLst>
          </p:cNvPr>
          <p:cNvSpPr>
            <a:spLocks noGrp="1" noRot="1" noChangeAspect="1"/>
          </p:cNvSpPr>
          <p:nvPr>
            <p:ph type="sldImg"/>
          </p:nvPr>
        </p:nvSpPr>
        <p:spPr>
          <a:xfrm>
            <a:off x="360363" y="685800"/>
            <a:ext cx="6137275" cy="3452813"/>
          </a:xfrm>
        </p:spPr>
      </p:sp>
      <p:sp>
        <p:nvSpPr>
          <p:cNvPr id="3" name="Notes Placeholder 2">
            <a:extLst>
              <a:ext uri="{FF2B5EF4-FFF2-40B4-BE49-F238E27FC236}">
                <a16:creationId xmlns:a16="http://schemas.microsoft.com/office/drawing/2014/main" id="{73356861-3ADE-E84C-1612-E153CFD990C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F029300-7468-61B3-182F-8949A4F3B792}"/>
              </a:ext>
            </a:extLst>
          </p:cNvPr>
          <p:cNvSpPr>
            <a:spLocks noGrp="1"/>
          </p:cNvSpPr>
          <p:nvPr>
            <p:ph type="sldNum" sz="quarter" idx="5"/>
          </p:nvPr>
        </p:nvSpPr>
        <p:spPr/>
        <p:txBody>
          <a:bodyPr/>
          <a:lstStyle/>
          <a:p>
            <a:fld id="{A16CFAD1-D197-4A88-B173-A6412E995EE5}" type="slidenum">
              <a:rPr lang="en-GB" smtClean="0"/>
              <a:pPr/>
              <a:t>6</a:t>
            </a:fld>
            <a:endParaRPr lang="en-GB" sz="800"/>
          </a:p>
        </p:txBody>
      </p:sp>
    </p:spTree>
    <p:extLst>
      <p:ext uri="{BB962C8B-B14F-4D97-AF65-F5344CB8AC3E}">
        <p14:creationId xmlns:p14="http://schemas.microsoft.com/office/powerpoint/2010/main" val="1610032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sz="800"/>
          </a:p>
        </p:txBody>
      </p:sp>
    </p:spTree>
    <p:extLst>
      <p:ext uri="{BB962C8B-B14F-4D97-AF65-F5344CB8AC3E}">
        <p14:creationId xmlns:p14="http://schemas.microsoft.com/office/powerpoint/2010/main" val="1351678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sz="800"/>
          </a:p>
        </p:txBody>
      </p:sp>
    </p:spTree>
    <p:extLst>
      <p:ext uri="{BB962C8B-B14F-4D97-AF65-F5344CB8AC3E}">
        <p14:creationId xmlns:p14="http://schemas.microsoft.com/office/powerpoint/2010/main" val="2624066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sz="800"/>
          </a:p>
        </p:txBody>
      </p:sp>
    </p:spTree>
    <p:extLst>
      <p:ext uri="{BB962C8B-B14F-4D97-AF65-F5344CB8AC3E}">
        <p14:creationId xmlns:p14="http://schemas.microsoft.com/office/powerpoint/2010/main" val="1265153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2.xml"/><Relationship Id="rId4" Type="http://schemas.openxmlformats.org/officeDocument/2006/relationships/image" Target="../media/image27.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8.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0280BD-0AE2-9208-FB54-6AD54F3E111B}"/>
              </a:ext>
            </a:extLst>
          </p:cNvPr>
          <p:cNvPicPr>
            <a:picLocks noChangeAspect="1"/>
          </p:cNvPicPr>
          <p:nvPr userDrawn="1"/>
        </p:nvPicPr>
        <p:blipFill>
          <a:blip r:embed="rId2" cstate="print">
            <a:duotone>
              <a:schemeClr val="bg2">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7131600" y="0"/>
            <a:ext cx="5060400" cy="3378182"/>
          </a:xfrm>
          <a:prstGeom prst="rect">
            <a:avLst/>
          </a:prstGeom>
        </p:spPr>
      </p:pic>
      <p:pic>
        <p:nvPicPr>
          <p:cNvPr id="7" name="Picture 6" descr="Aerial view of a city&#10;&#10;Description automatically generated">
            <a:extLst>
              <a:ext uri="{FF2B5EF4-FFF2-40B4-BE49-F238E27FC236}">
                <a16:creationId xmlns:a16="http://schemas.microsoft.com/office/drawing/2014/main" id="{F0BA06EF-7996-9FFD-A89F-17F8DCBCC4B4}"/>
              </a:ext>
            </a:extLst>
          </p:cNvPr>
          <p:cNvPicPr>
            <a:picLocks noChangeAspect="1"/>
          </p:cNvPicPr>
          <p:nvPr userDrawn="1"/>
        </p:nvPicPr>
        <p:blipFill>
          <a:blip r:embed="rId3" cstate="print">
            <a:duotone>
              <a:schemeClr val="bg2">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7131600" y="3479819"/>
            <a:ext cx="5060401" cy="3378182"/>
          </a:xfrm>
          <a:prstGeom prst="rect">
            <a:avLst/>
          </a:prstGeom>
        </p:spPr>
      </p:pic>
      <p:pic>
        <p:nvPicPr>
          <p:cNvPr id="8" name="Picture 7">
            <a:extLst>
              <a:ext uri="{FF2B5EF4-FFF2-40B4-BE49-F238E27FC236}">
                <a16:creationId xmlns:a16="http://schemas.microsoft.com/office/drawing/2014/main" id="{3627E3C5-BFF3-DD1B-76C3-3B41440BAAC4}"/>
              </a:ext>
            </a:extLst>
          </p:cNvPr>
          <p:cNvPicPr>
            <a:picLocks noChangeAspect="1"/>
          </p:cNvPicPr>
          <p:nvPr userDrawn="1"/>
        </p:nvPicPr>
        <p:blipFill>
          <a:blip r:embed="rId4">
            <a:duotone>
              <a:schemeClr val="bg2">
                <a:shade val="45000"/>
                <a:satMod val="135000"/>
              </a:schemeClr>
              <a:prstClr val="white"/>
            </a:duotone>
            <a:alphaModFix amt="70000"/>
            <a:extLst>
              <a:ext uri="{28A0092B-C50C-407E-A947-70E740481C1C}">
                <a14:useLocalDpi xmlns:a14="http://schemas.microsoft.com/office/drawing/2010/main" val="0"/>
              </a:ext>
            </a:extLst>
          </a:blip>
          <a:srcRect r="32754"/>
          <a:stretch/>
        </p:blipFill>
        <p:spPr>
          <a:xfrm>
            <a:off x="0" y="-1"/>
            <a:ext cx="7007290" cy="6854437"/>
          </a:xfrm>
          <a:prstGeom prst="rect">
            <a:avLst/>
          </a:prstGeom>
        </p:spPr>
      </p:pic>
      <p:grpSp>
        <p:nvGrpSpPr>
          <p:cNvPr id="21" name="Logo">
            <a:extLst>
              <a:ext uri="{FF2B5EF4-FFF2-40B4-BE49-F238E27FC236}">
                <a16:creationId xmlns:a16="http://schemas.microsoft.com/office/drawing/2014/main" id="{1E1CB065-BC3E-419D-8CD5-6001359B1AF9}"/>
              </a:ext>
            </a:extLst>
          </p:cNvPr>
          <p:cNvGrpSpPr>
            <a:grpSpLocks noChangeAspect="1"/>
          </p:cNvGrpSpPr>
          <p:nvPr userDrawn="1"/>
        </p:nvGrpSpPr>
        <p:grpSpPr>
          <a:xfrm>
            <a:off x="539751" y="152400"/>
            <a:ext cx="1702800" cy="727237"/>
            <a:chOff x="6380216" y="4059273"/>
            <a:chExt cx="2905863" cy="1241045"/>
          </a:xfrm>
        </p:grpSpPr>
        <p:sp>
          <p:nvSpPr>
            <p:cNvPr id="22" name="Freeform: Shape 21">
              <a:extLst>
                <a:ext uri="{FF2B5EF4-FFF2-40B4-BE49-F238E27FC236}">
                  <a16:creationId xmlns:a16="http://schemas.microsoft.com/office/drawing/2014/main" id="{60EF3EE0-04F6-4F0F-9C30-138E10130D0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9F265DC-74E8-4BFF-92A1-092ADEFABD8A}"/>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39C07ABC-F814-4A0D-B933-8FF8308531B7}"/>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C74A0EA-43E9-4563-A55A-F825A81DC14D}"/>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8704FAE-A924-4ACA-BF5E-2A8B00053817}"/>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4A7CF80-4160-43E8-868F-65E74933C8A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pic>
        <p:nvPicPr>
          <p:cNvPr id="27" name="TAGLINE 60Black">
            <a:extLst>
              <a:ext uri="{FF2B5EF4-FFF2-40B4-BE49-F238E27FC236}">
                <a16:creationId xmlns:a16="http://schemas.microsoft.com/office/drawing/2014/main" id="{3A5FFB45-3585-4395-809E-0CF65EFB70E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48863" y="346511"/>
            <a:ext cx="1703386" cy="110689"/>
          </a:xfrm>
          <a:prstGeom prst="rect">
            <a:avLst/>
          </a:prstGeom>
        </p:spPr>
      </p:pic>
      <p:sp>
        <p:nvSpPr>
          <p:cNvPr id="2" name="Title 1"/>
          <p:cNvSpPr>
            <a:spLocks noGrp="1"/>
          </p:cNvSpPr>
          <p:nvPr userDrawn="1">
            <p:ph type="ctrTitle" hasCustomPrompt="1"/>
          </p:nvPr>
        </p:nvSpPr>
        <p:spPr>
          <a:xfrm>
            <a:off x="539751" y="1730375"/>
            <a:ext cx="8290798" cy="2985625"/>
          </a:xfrm>
        </p:spPr>
        <p:txBody>
          <a:bodyPr anchor="b" anchorCtr="0">
            <a:noAutofit/>
          </a:bodyPr>
          <a:lstStyle>
            <a:lvl1pPr>
              <a:lnSpc>
                <a:spcPct val="83000"/>
              </a:lnSpc>
              <a:defRPr sz="6000">
                <a:solidFill>
                  <a:schemeClr val="accent1"/>
                </a:solidFill>
              </a:defRPr>
            </a:lvl1pPr>
          </a:lstStyle>
          <a:p>
            <a:r>
              <a:rPr lang="en-US"/>
              <a:t>Group D Evaluation Results and Findings</a:t>
            </a:r>
          </a:p>
        </p:txBody>
      </p:sp>
      <p:sp>
        <p:nvSpPr>
          <p:cNvPr id="31" name="Subtitle 2"/>
          <p:cNvSpPr>
            <a:spLocks noGrp="1"/>
          </p:cNvSpPr>
          <p:nvPr userDrawn="1">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California Public Utilities Commission</a:t>
            </a:r>
          </a:p>
        </p:txBody>
      </p:sp>
      <p:sp>
        <p:nvSpPr>
          <p:cNvPr id="4" name="Text Placeholder 3">
            <a:extLst>
              <a:ext uri="{FF2B5EF4-FFF2-40B4-BE49-F238E27FC236}">
                <a16:creationId xmlns:a16="http://schemas.microsoft.com/office/drawing/2014/main" id="{2B2D590D-63DF-49A5-B495-2B2E9EA7D2AA}"/>
              </a:ext>
            </a:extLst>
          </p:cNvPr>
          <p:cNvSpPr>
            <a:spLocks noGrp="1"/>
          </p:cNvSpPr>
          <p:nvPr userDrawn="1">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US"/>
              <a:t>April 2025</a:t>
            </a:r>
          </a:p>
        </p:txBody>
      </p:sp>
      <p:sp>
        <p:nvSpPr>
          <p:cNvPr id="13" name="Date Placeholder 12"/>
          <p:cNvSpPr>
            <a:spLocks noGrp="1"/>
          </p:cNvSpPr>
          <p:nvPr userDrawn="1">
            <p:ph type="dt" sz="half" idx="15"/>
          </p:nvPr>
        </p:nvSpPr>
        <p:spPr>
          <a:xfrm>
            <a:off x="0" y="6858000"/>
            <a:ext cx="0" cy="0"/>
          </a:xfrm>
        </p:spPr>
        <p:txBody>
          <a:bodyPr/>
          <a:lstStyle>
            <a:lvl1pPr>
              <a:defRPr>
                <a:solidFill>
                  <a:schemeClr val="bg1"/>
                </a:solidFill>
              </a:defRPr>
            </a:lvl1pPr>
          </a:lstStyle>
          <a:p>
            <a:endParaRPr lang="en-US"/>
          </a:p>
        </p:txBody>
      </p:sp>
      <p:sp>
        <p:nvSpPr>
          <p:cNvPr id="24" name="Footer Placeholder 23"/>
          <p:cNvSpPr>
            <a:spLocks noGrp="1"/>
          </p:cNvSpPr>
          <p:nvPr userDrawn="1">
            <p:ph type="ftr" sz="quarter" idx="16"/>
          </p:nvPr>
        </p:nvSpPr>
        <p:spPr>
          <a:xfrm>
            <a:off x="0" y="6858000"/>
            <a:ext cx="0" cy="0"/>
          </a:xfrm>
        </p:spPr>
        <p:txBody>
          <a:bodyPr/>
          <a:lstStyle>
            <a:lvl1pPr>
              <a:defRPr sz="100">
                <a:noFill/>
              </a:defRPr>
            </a:lvl1pPr>
          </a:lstStyle>
          <a:p>
            <a:endParaRPr lang="en-US">
              <a:noFill/>
            </a:endParaRPr>
          </a:p>
        </p:txBody>
      </p:sp>
      <p:sp>
        <p:nvSpPr>
          <p:cNvPr id="25" name="Slide Number Placeholder 24"/>
          <p:cNvSpPr>
            <a:spLocks noGrp="1"/>
          </p:cNvSpPr>
          <p:nvPr userDrawn="1">
            <p:ph type="sldNum" sz="quarter" idx="17"/>
          </p:nvPr>
        </p:nvSpPr>
        <p:spPr>
          <a:xfrm>
            <a:off x="0" y="6858000"/>
            <a:ext cx="0" cy="0"/>
          </a:xfrm>
        </p:spPr>
        <p:txBody>
          <a:bodyPr/>
          <a:lstStyle>
            <a:lvl1pPr>
              <a:defRPr sz="100">
                <a:noFill/>
              </a:defRPr>
            </a:lvl1pPr>
          </a:lstStyle>
          <a:p>
            <a:fld id="{5BA07366-CB75-4AA8-9E5B-928B849F427C}" type="slidenum">
              <a:rPr lang="en-US" smtClean="0"/>
              <a:pPr/>
              <a:t>‹#›</a:t>
            </a:fld>
            <a:endParaRPr lang="en-US" sz="100"/>
          </a:p>
        </p:txBody>
      </p:sp>
      <p:sp>
        <p:nvSpPr>
          <p:cNvPr id="19" name="SD_FLD_DocumentDate">
            <a:extLst>
              <a:ext uri="{FF2B5EF4-FFF2-40B4-BE49-F238E27FC236}">
                <a16:creationId xmlns:a16="http://schemas.microsoft.com/office/drawing/2014/main" id="{33759508-D1FD-40CE-9331-F01D5EE3CCBE}"/>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endParaRPr lang="en-US" altLang="ja-JP" sz="1400" cap="none" baseline="0">
              <a:solidFill>
                <a:schemeClr val="accent1"/>
              </a:solidFill>
              <a:ea typeface="ＭＳ Ｐゴシック" charset="-128"/>
              <a:cs typeface="Arial" charset="0"/>
            </a:endParaRP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US" altLang="ja-JP" sz="700">
              <a:solidFill>
                <a:schemeClr val="accent1"/>
              </a:solidFill>
              <a:ea typeface="ＭＳ Ｐゴシック" charset="-128"/>
              <a:cs typeface="Arial" charset="0"/>
            </a:endParaRPr>
          </a:p>
        </p:txBody>
      </p:sp>
      <p:sp>
        <p:nvSpPr>
          <p:cNvPr id="32" name="SD_FLD_Draft" hidden="1">
            <a:extLst>
              <a:ext uri="{FF2B5EF4-FFF2-40B4-BE49-F238E27FC236}">
                <a16:creationId xmlns:a16="http://schemas.microsoft.com/office/drawing/2014/main" id="{F9687746-12E1-43B0-8EEE-BCA876E5FD04}"/>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6" name="SD_FLD_Confidentiality">
            <a:extLst>
              <a:ext uri="{FF2B5EF4-FFF2-40B4-BE49-F238E27FC236}">
                <a16:creationId xmlns:a16="http://schemas.microsoft.com/office/drawing/2014/main" id="{2E43B5A0-A24B-4D49-B18D-5419D4E44B91}"/>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idx="1" hasCustomPrompt="1"/>
          </p:nvPr>
        </p:nvSpPr>
        <p:spPr/>
        <p:txBody>
          <a:bodyPr rIns="0"/>
          <a:lstStyle>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10"/>
          </p:nvPr>
        </p:nvSpPr>
        <p:spPr>
          <a:xfrm>
            <a:off x="0" y="6858000"/>
            <a:ext cx="0" cy="0"/>
          </a:xfrm>
        </p:spPr>
        <p:txBody>
          <a:bodyPr/>
          <a:lstStyle>
            <a:lvl1pPr>
              <a:defRPr>
                <a:noFil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07366-CB75-4AA8-9E5B-928B849F427C}" type="slidenum">
              <a:rPr lang="en-US" smtClean="0"/>
              <a:t>‹#›</a:t>
            </a:fld>
            <a:endParaRPr lang="en-US"/>
          </a:p>
        </p:txBody>
      </p:sp>
    </p:spTree>
    <p:extLst>
      <p:ext uri="{BB962C8B-B14F-4D97-AF65-F5344CB8AC3E}">
        <p14:creationId xmlns:p14="http://schemas.microsoft.com/office/powerpoint/2010/main" val="141479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7621BA-8EDC-4C18-975C-5EE1161FA8FD}"/>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grpSp>
        <p:nvGrpSpPr>
          <p:cNvPr id="9" name="Logo">
            <a:extLst>
              <a:ext uri="{FF2B5EF4-FFF2-40B4-BE49-F238E27FC236}">
                <a16:creationId xmlns:a16="http://schemas.microsoft.com/office/drawing/2014/main" id="{F04E253C-783D-4CA5-8CCB-57C4CC102165}"/>
              </a:ext>
            </a:extLst>
          </p:cNvPr>
          <p:cNvGrpSpPr/>
          <p:nvPr userDrawn="1"/>
        </p:nvGrpSpPr>
        <p:grpSpPr>
          <a:xfrm>
            <a:off x="10893210" y="6350918"/>
            <a:ext cx="755843" cy="322808"/>
            <a:chOff x="6380216" y="4059273"/>
            <a:chExt cx="2905863" cy="1241045"/>
          </a:xfrm>
        </p:grpSpPr>
        <p:sp>
          <p:nvSpPr>
            <p:cNvPr id="10" name="Freeform: Shape 9">
              <a:extLst>
                <a:ext uri="{FF2B5EF4-FFF2-40B4-BE49-F238E27FC236}">
                  <a16:creationId xmlns:a16="http://schemas.microsoft.com/office/drawing/2014/main" id="{D8124B4D-CBE2-46DB-B0AE-2AC98C56E78E}"/>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D916864-12FB-478F-99EE-83C970865F05}"/>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0FF8E64-431E-4917-BD40-4BD55CF6B8DF}"/>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E450DA2-D1AF-4EFD-A7B9-9D1161ADD54F}"/>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56553B8-1481-4E85-83A7-689A7C6CC67F}"/>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2AB55C8-079A-4ACE-9DFB-9EBA23B48B0B}"/>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idx="1" hasCustomPrompt="1"/>
          </p:nvPr>
        </p:nvSpPr>
        <p:spPr/>
        <p:txBody>
          <a:bodyPr rIns="0"/>
          <a:lstStyle>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10"/>
          </p:nvPr>
        </p:nvSpPr>
        <p:spPr>
          <a:xfrm>
            <a:off x="0" y="6858000"/>
            <a:ext cx="0" cy="0"/>
          </a:xfr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07366-CB75-4AA8-9E5B-928B849F427C}" type="slidenum">
              <a:rPr lang="en-US" smtClean="0"/>
              <a:t>‹#›</a:t>
            </a:fld>
            <a:endParaRPr lang="en-US"/>
          </a:p>
        </p:txBody>
      </p:sp>
      <p:sp>
        <p:nvSpPr>
          <p:cNvPr id="16" name="_SD_FLD_Copyright">
            <a:extLst>
              <a:ext uri="{FF2B5EF4-FFF2-40B4-BE49-F238E27FC236}">
                <a16:creationId xmlns:a16="http://schemas.microsoft.com/office/drawing/2014/main" id="{3F542136-6583-4929-BA8F-876E7200FCF4}"/>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accent1"/>
                </a:solidFill>
              </a:rPr>
              <a:t>DNV ©</a:t>
            </a:r>
          </a:p>
        </p:txBody>
      </p:sp>
      <p:sp>
        <p:nvSpPr>
          <p:cNvPr id="18" name="SD_FLD_DocumentDate">
            <a:extLst>
              <a:ext uri="{FF2B5EF4-FFF2-40B4-BE49-F238E27FC236}">
                <a16:creationId xmlns:a16="http://schemas.microsoft.com/office/drawing/2014/main" id="{D4FFA251-3F5C-4E9A-9A80-F62650B47305}"/>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accent1"/>
              </a:solidFill>
              <a:ea typeface="ＭＳ Ｐゴシック" charset="-128"/>
              <a:cs typeface="Arial" charset="0"/>
            </a:endParaRPr>
          </a:p>
        </p:txBody>
      </p:sp>
      <p:sp>
        <p:nvSpPr>
          <p:cNvPr id="20" name="SD_FLD_Draft" hidden="1">
            <a:extLst>
              <a:ext uri="{FF2B5EF4-FFF2-40B4-BE49-F238E27FC236}">
                <a16:creationId xmlns:a16="http://schemas.microsoft.com/office/drawing/2014/main" id="{21F368A2-F525-4249-A72B-F904922C972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859FDC4D-A513-43EC-AC0B-76C98697BB4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8851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sz="half" idx="1" hasCustomPrompt="1"/>
          </p:nvPr>
        </p:nvSpPr>
        <p:spPr>
          <a:xfrm>
            <a:off x="53975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Content Placeholder 3"/>
          <p:cNvSpPr>
            <a:spLocks noGrp="1"/>
          </p:cNvSpPr>
          <p:nvPr>
            <p:ph sz="half" idx="2" hasCustomPrompt="1"/>
          </p:nvPr>
        </p:nvSpPr>
        <p:spPr>
          <a:xfrm>
            <a:off x="618490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Date Placeholder 4"/>
          <p:cNvSpPr>
            <a:spLocks noGrp="1"/>
          </p:cNvSpPr>
          <p:nvPr>
            <p:ph type="dt" sz="half" idx="10"/>
          </p:nvPr>
        </p:nvSpPr>
        <p:spPr>
          <a:xfrm>
            <a:off x="0" y="6858000"/>
            <a:ext cx="0" cy="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07366-CB75-4AA8-9E5B-928B849F427C}" type="slidenum">
              <a:rPr lang="en-US" smtClean="0"/>
              <a:t>‹#›</a:t>
            </a:fld>
            <a:endParaRPr lang="en-US"/>
          </a:p>
        </p:txBody>
      </p:sp>
    </p:spTree>
    <p:extLst>
      <p:ext uri="{BB962C8B-B14F-4D97-AF65-F5344CB8AC3E}">
        <p14:creationId xmlns:p14="http://schemas.microsoft.com/office/powerpoint/2010/main" val="1866162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Content,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BCEB69-4B90-48AC-8E50-F4C1FAD42957}"/>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grpSp>
        <p:nvGrpSpPr>
          <p:cNvPr id="18" name="Logo">
            <a:extLst>
              <a:ext uri="{FF2B5EF4-FFF2-40B4-BE49-F238E27FC236}">
                <a16:creationId xmlns:a16="http://schemas.microsoft.com/office/drawing/2014/main" id="{8145D2D3-7F22-4934-B251-1F99086694BC}"/>
              </a:ext>
            </a:extLst>
          </p:cNvPr>
          <p:cNvGrpSpPr/>
          <p:nvPr userDrawn="1"/>
        </p:nvGrpSpPr>
        <p:grpSpPr>
          <a:xfrm>
            <a:off x="10893210" y="6350918"/>
            <a:ext cx="755843" cy="322808"/>
            <a:chOff x="6380216" y="4059273"/>
            <a:chExt cx="2905863" cy="1241045"/>
          </a:xfrm>
        </p:grpSpPr>
        <p:sp>
          <p:nvSpPr>
            <p:cNvPr id="19" name="Freeform: Shape 18">
              <a:extLst>
                <a:ext uri="{FF2B5EF4-FFF2-40B4-BE49-F238E27FC236}">
                  <a16:creationId xmlns:a16="http://schemas.microsoft.com/office/drawing/2014/main" id="{36BB8EE7-0DAE-475A-99CB-4C95B9C4174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E34A211-0C55-472F-A8C7-DF7C115B4E3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DB3FBA2-AFC9-409D-945D-4CFDE6BBEE6A}"/>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DF6B560-906C-4643-86C4-C545FCBD8975}"/>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C24D933-C961-4320-84B8-2B098CBD0E95}"/>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93D8CD1-B7C6-4727-A773-7D9B1A7CD8D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sp>
        <p:nvSpPr>
          <p:cNvPr id="2" name="Title 1"/>
          <p:cNvSpPr>
            <a:spLocks noGrp="1"/>
          </p:cNvSpPr>
          <p:nvPr>
            <p:ph type="title" hasCustomPrompt="1"/>
          </p:nvPr>
        </p:nvSpPr>
        <p:spPr/>
        <p:txBody>
          <a:bodyPr/>
          <a:lstStyle>
            <a:lvl1pPr>
              <a:defRPr/>
            </a:lvl1pPr>
          </a:lstStyle>
          <a:p>
            <a:r>
              <a:rPr lang="en-US"/>
              <a:t>Click to add title</a:t>
            </a:r>
          </a:p>
        </p:txBody>
      </p:sp>
      <p:sp>
        <p:nvSpPr>
          <p:cNvPr id="3" name="Content Placeholder 2"/>
          <p:cNvSpPr>
            <a:spLocks noGrp="1"/>
          </p:cNvSpPr>
          <p:nvPr>
            <p:ph sz="half" idx="1" hasCustomPrompt="1"/>
          </p:nvPr>
        </p:nvSpPr>
        <p:spPr>
          <a:xfrm>
            <a:off x="539750" y="1730374"/>
            <a:ext cx="5465764"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Content Placeholder 3"/>
          <p:cNvSpPr>
            <a:spLocks noGrp="1"/>
          </p:cNvSpPr>
          <p:nvPr>
            <p:ph sz="half" idx="2" hasCustomPrompt="1"/>
          </p:nvPr>
        </p:nvSpPr>
        <p:spPr>
          <a:xfrm>
            <a:off x="618490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Date Placeholder 4"/>
          <p:cNvSpPr>
            <a:spLocks noGrp="1"/>
          </p:cNvSpPr>
          <p:nvPr>
            <p:ph type="dt" sz="half" idx="10"/>
          </p:nvPr>
        </p:nvSpPr>
        <p:spPr>
          <a:xfrm>
            <a:off x="0" y="6858000"/>
            <a:ext cx="0" cy="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07366-CB75-4AA8-9E5B-928B849F427C}" type="slidenum">
              <a:rPr lang="en-US" smtClean="0"/>
              <a:t>‹#›</a:t>
            </a:fld>
            <a:endParaRPr lang="en-US"/>
          </a:p>
        </p:txBody>
      </p:sp>
      <p:sp>
        <p:nvSpPr>
          <p:cNvPr id="13" name="_SD_FLD_Copyright">
            <a:extLst>
              <a:ext uri="{FF2B5EF4-FFF2-40B4-BE49-F238E27FC236}">
                <a16:creationId xmlns:a16="http://schemas.microsoft.com/office/drawing/2014/main" id="{C594FBB9-85AB-481A-A9C3-B5A84B1C17B8}"/>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accent1"/>
                </a:solidFill>
              </a:rPr>
              <a:t>DNV ©</a:t>
            </a:r>
          </a:p>
        </p:txBody>
      </p:sp>
      <p:sp>
        <p:nvSpPr>
          <p:cNvPr id="15" name="SD_FLD_DocumentDate">
            <a:extLst>
              <a:ext uri="{FF2B5EF4-FFF2-40B4-BE49-F238E27FC236}">
                <a16:creationId xmlns:a16="http://schemas.microsoft.com/office/drawing/2014/main" id="{3968F7D9-78C3-48F9-927A-B57089193350}"/>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accent1"/>
              </a:solidFill>
              <a:ea typeface="ＭＳ Ｐゴシック" charset="-128"/>
              <a:cs typeface="Arial" charset="0"/>
            </a:endParaRPr>
          </a:p>
        </p:txBody>
      </p:sp>
      <p:sp>
        <p:nvSpPr>
          <p:cNvPr id="25" name="SD_FLD_Draft" hidden="1">
            <a:extLst>
              <a:ext uri="{FF2B5EF4-FFF2-40B4-BE49-F238E27FC236}">
                <a16:creationId xmlns:a16="http://schemas.microsoft.com/office/drawing/2014/main" id="{BFB769A5-7146-4BE1-99CA-135A2E15C9C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7" name="SD_FLD_Confidentiality">
            <a:extLst>
              <a:ext uri="{FF2B5EF4-FFF2-40B4-BE49-F238E27FC236}">
                <a16:creationId xmlns:a16="http://schemas.microsoft.com/office/drawing/2014/main" id="{8E5EBD54-68A6-426B-B8F6-B31B70F04964}"/>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202231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sz="half" idx="1" hasCustomPrompt="1"/>
          </p:nvPr>
        </p:nvSpPr>
        <p:spPr>
          <a:xfrm>
            <a:off x="539750" y="1730374"/>
            <a:ext cx="6407150"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Content Placeholder 3"/>
          <p:cNvSpPr>
            <a:spLocks noGrp="1"/>
          </p:cNvSpPr>
          <p:nvPr>
            <p:ph sz="half" idx="2" hasCustomPrompt="1"/>
          </p:nvPr>
        </p:nvSpPr>
        <p:spPr>
          <a:xfrm>
            <a:off x="8067675" y="1730374"/>
            <a:ext cx="3582988"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Date Placeholder 4"/>
          <p:cNvSpPr>
            <a:spLocks noGrp="1"/>
          </p:cNvSpPr>
          <p:nvPr>
            <p:ph type="dt" sz="half" idx="10"/>
          </p:nvPr>
        </p:nvSpPr>
        <p:spPr>
          <a:xfrm>
            <a:off x="0" y="6858000"/>
            <a:ext cx="0" cy="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07366-CB75-4AA8-9E5B-928B849F427C}" type="slidenum">
              <a:rPr lang="en-US" smtClean="0"/>
              <a:t>‹#›</a:t>
            </a:fld>
            <a:endParaRPr lang="en-US"/>
          </a:p>
        </p:txBody>
      </p:sp>
    </p:spTree>
    <p:extLst>
      <p:ext uri="{BB962C8B-B14F-4D97-AF65-F5344CB8AC3E}">
        <p14:creationId xmlns:p14="http://schemas.microsoft.com/office/powerpoint/2010/main" val="4238075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ntent A,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BCEB69-4B90-48AC-8E50-F4C1FAD42957}"/>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grpSp>
        <p:nvGrpSpPr>
          <p:cNvPr id="18" name="Logo">
            <a:extLst>
              <a:ext uri="{FF2B5EF4-FFF2-40B4-BE49-F238E27FC236}">
                <a16:creationId xmlns:a16="http://schemas.microsoft.com/office/drawing/2014/main" id="{8145D2D3-7F22-4934-B251-1F99086694BC}"/>
              </a:ext>
            </a:extLst>
          </p:cNvPr>
          <p:cNvGrpSpPr/>
          <p:nvPr userDrawn="1"/>
        </p:nvGrpSpPr>
        <p:grpSpPr>
          <a:xfrm>
            <a:off x="10893210" y="6350918"/>
            <a:ext cx="755843" cy="322808"/>
            <a:chOff x="6380216" y="4059273"/>
            <a:chExt cx="2905863" cy="1241045"/>
          </a:xfrm>
        </p:grpSpPr>
        <p:sp>
          <p:nvSpPr>
            <p:cNvPr id="19" name="Freeform: Shape 18">
              <a:extLst>
                <a:ext uri="{FF2B5EF4-FFF2-40B4-BE49-F238E27FC236}">
                  <a16:creationId xmlns:a16="http://schemas.microsoft.com/office/drawing/2014/main" id="{36BB8EE7-0DAE-475A-99CB-4C95B9C4174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E34A211-0C55-472F-A8C7-DF7C115B4E3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DB3FBA2-AFC9-409D-945D-4CFDE6BBEE6A}"/>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DF6B560-906C-4643-86C4-C545FCBD8975}"/>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C24D933-C961-4320-84B8-2B098CBD0E95}"/>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93D8CD1-B7C6-4727-A773-7D9B1A7CD8D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sz="half" idx="1" hasCustomPrompt="1"/>
          </p:nvPr>
        </p:nvSpPr>
        <p:spPr>
          <a:xfrm>
            <a:off x="539749" y="1730374"/>
            <a:ext cx="6407151"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Content Placeholder 3"/>
          <p:cNvSpPr>
            <a:spLocks noGrp="1"/>
          </p:cNvSpPr>
          <p:nvPr>
            <p:ph sz="half" idx="2" hasCustomPrompt="1"/>
          </p:nvPr>
        </p:nvSpPr>
        <p:spPr>
          <a:xfrm>
            <a:off x="8067675" y="1730374"/>
            <a:ext cx="3582988"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Date Placeholder 4"/>
          <p:cNvSpPr>
            <a:spLocks noGrp="1"/>
          </p:cNvSpPr>
          <p:nvPr>
            <p:ph type="dt" sz="half" idx="10"/>
          </p:nvPr>
        </p:nvSpPr>
        <p:spPr>
          <a:xfrm>
            <a:off x="0" y="6858000"/>
            <a:ext cx="0" cy="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07366-CB75-4AA8-9E5B-928B849F427C}" type="slidenum">
              <a:rPr lang="en-US" smtClean="0"/>
              <a:t>‹#›</a:t>
            </a:fld>
            <a:endParaRPr lang="en-US"/>
          </a:p>
        </p:txBody>
      </p:sp>
      <p:sp>
        <p:nvSpPr>
          <p:cNvPr id="13" name="_SD_FLD_Copyright">
            <a:extLst>
              <a:ext uri="{FF2B5EF4-FFF2-40B4-BE49-F238E27FC236}">
                <a16:creationId xmlns:a16="http://schemas.microsoft.com/office/drawing/2014/main" id="{C594FBB9-85AB-481A-A9C3-B5A84B1C17B8}"/>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accent1"/>
                </a:solidFill>
              </a:rPr>
              <a:t>DNV ©</a:t>
            </a:r>
          </a:p>
        </p:txBody>
      </p:sp>
      <p:sp>
        <p:nvSpPr>
          <p:cNvPr id="15" name="SD_FLD_DocumentDate">
            <a:extLst>
              <a:ext uri="{FF2B5EF4-FFF2-40B4-BE49-F238E27FC236}">
                <a16:creationId xmlns:a16="http://schemas.microsoft.com/office/drawing/2014/main" id="{3968F7D9-78C3-48F9-927A-B57089193350}"/>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accent1"/>
              </a:solidFill>
              <a:ea typeface="ＭＳ Ｐゴシック" charset="-128"/>
              <a:cs typeface="Arial" charset="0"/>
            </a:endParaRPr>
          </a:p>
        </p:txBody>
      </p:sp>
      <p:sp>
        <p:nvSpPr>
          <p:cNvPr id="25" name="SD_FLD_Draft" hidden="1">
            <a:extLst>
              <a:ext uri="{FF2B5EF4-FFF2-40B4-BE49-F238E27FC236}">
                <a16:creationId xmlns:a16="http://schemas.microsoft.com/office/drawing/2014/main" id="{BFB769A5-7146-4BE1-99CA-135A2E15C9C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7" name="SD_FLD_Confidentiality">
            <a:extLst>
              <a:ext uri="{FF2B5EF4-FFF2-40B4-BE49-F238E27FC236}">
                <a16:creationId xmlns:a16="http://schemas.microsoft.com/office/drawing/2014/main" id="{8E5EBD54-68A6-426B-B8F6-B31B70F04964}"/>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25985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B103E29-9BF2-491F-A31B-CD5C222301DE}"/>
              </a:ext>
            </a:extLst>
          </p:cNvPr>
          <p:cNvSpPr>
            <a:spLocks noGrp="1"/>
          </p:cNvSpPr>
          <p:nvPr>
            <p:ph type="title" hasCustomPrompt="1"/>
          </p:nvPr>
        </p:nvSpPr>
        <p:spPr/>
        <p:txBody>
          <a:bodyPr/>
          <a:lstStyle/>
          <a:p>
            <a:r>
              <a:rPr lang="en-US"/>
              <a:t>Click to add title</a:t>
            </a:r>
          </a:p>
        </p:txBody>
      </p:sp>
      <p:sp>
        <p:nvSpPr>
          <p:cNvPr id="3" name="Content Placeholder 2"/>
          <p:cNvSpPr>
            <a:spLocks noGrp="1"/>
          </p:cNvSpPr>
          <p:nvPr>
            <p:ph idx="1" hasCustomPrompt="1"/>
          </p:nvPr>
        </p:nvSpPr>
        <p:spPr>
          <a:xfrm>
            <a:off x="539749" y="1730375"/>
            <a:ext cx="3584576" cy="4316414"/>
          </a:xfrm>
        </p:spPr>
        <p:txBody>
          <a:bodyPr/>
          <a:lstStyle>
            <a:lvl1pPr>
              <a:defRPr sz="1600"/>
            </a:lvl1pPr>
            <a:lvl2pPr>
              <a:defRPr sz="1400"/>
            </a:lvl2pPr>
            <a:lvl3pPr>
              <a:defRPr sz="1200"/>
            </a:lvl3pPr>
            <a:lvl4pPr>
              <a:defRPr sz="1600"/>
            </a:lvl4pPr>
            <a:lvl5pPr>
              <a:defRPr sz="1600"/>
            </a:lvl5pPr>
          </a:lstStyle>
          <a:p>
            <a:pPr lvl="0"/>
            <a:r>
              <a:rPr lang="en-US" noProof="0"/>
              <a:t>Click to add text (</a:t>
            </a:r>
            <a:r>
              <a:rPr lang="en-US" noProof="0" err="1"/>
              <a:t>Enter+TAB</a:t>
            </a:r>
            <a:r>
              <a:rPr lang="en-US" noProof="0"/>
              <a:t> for next text level, SHIFT+TAB to go back in levels)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245099" y="1730374"/>
            <a:ext cx="2641601" cy="4316413"/>
          </a:xfrm>
        </p:spPr>
        <p:txBody>
          <a:bodyPr/>
          <a:lstStyle>
            <a:lvl1pPr>
              <a:defRPr sz="1600"/>
            </a:lvl1pPr>
            <a:lvl2pPr>
              <a:defRPr sz="1400"/>
            </a:lvl2pPr>
            <a:lvl3pPr>
              <a:defRPr sz="1200"/>
            </a:lvl3pPr>
            <a:lvl4pPr>
              <a:defRPr sz="1600"/>
            </a:lvl4pPr>
            <a:lvl5pPr>
              <a:defRPr sz="1600"/>
            </a:lvl5pPr>
          </a:lstStyle>
          <a:p>
            <a:pPr lvl="0"/>
            <a:r>
              <a:rPr lang="en-US" noProof="0"/>
              <a:t>Click to add text (</a:t>
            </a:r>
            <a:r>
              <a:rPr lang="en-US" noProof="0" err="1"/>
              <a:t>Enter+TAB</a:t>
            </a:r>
            <a:r>
              <a:rPr lang="en-US" noProof="0"/>
              <a:t> for next text level, SHIFT+TAB to go back in levels)</a:t>
            </a:r>
            <a:endParaRPr lang="en-US"/>
          </a:p>
          <a:p>
            <a:pPr lvl="1"/>
            <a:r>
              <a:rPr lang="en-US"/>
              <a:t>Second level</a:t>
            </a:r>
          </a:p>
          <a:p>
            <a:pPr lvl="2"/>
            <a:r>
              <a:rPr lang="en-US"/>
              <a:t>Third level</a:t>
            </a:r>
          </a:p>
          <a:p>
            <a:pPr lvl="3"/>
            <a:r>
              <a:rPr lang="en-US"/>
              <a:t>Fourth level</a:t>
            </a:r>
          </a:p>
          <a:p>
            <a:pPr lvl="4"/>
            <a:r>
              <a:rPr lang="en-US"/>
              <a:t>Fifth level</a:t>
            </a:r>
          </a:p>
          <a:p>
            <a:pPr lvl="5"/>
            <a:r>
              <a:rPr lang="en-US" noProof="0"/>
              <a:t>6</a:t>
            </a:r>
          </a:p>
          <a:p>
            <a:pPr lvl="6"/>
            <a:r>
              <a:rPr lang="en-US" noProof="0"/>
              <a:t>7</a:t>
            </a:r>
          </a:p>
          <a:p>
            <a:pPr lvl="7"/>
            <a:r>
              <a:rPr lang="en-US" noProof="0"/>
              <a:t>8</a:t>
            </a:r>
          </a:p>
          <a:p>
            <a:pPr lvl="8"/>
            <a:r>
              <a:rPr lang="en-US" noProof="0"/>
              <a:t>9</a:t>
            </a:r>
            <a:endParaRPr lang="en-US"/>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007475" y="1730374"/>
            <a:ext cx="2641601" cy="4316412"/>
          </a:xfrm>
        </p:spPr>
        <p:txBody>
          <a:bodyPr/>
          <a:lstStyle>
            <a:lvl1pPr>
              <a:defRPr sz="1600"/>
            </a:lvl1pPr>
            <a:lvl2pPr>
              <a:defRPr sz="1400"/>
            </a:lvl2pPr>
            <a:lvl3pPr>
              <a:defRPr sz="1200"/>
            </a:lvl3pPr>
            <a:lvl4pPr>
              <a:defRPr sz="1600"/>
            </a:lvl4pPr>
            <a:lvl5pPr>
              <a:defRPr sz="1600"/>
            </a:lvl5pPr>
          </a:lstStyle>
          <a:p>
            <a:pPr lvl="0"/>
            <a:r>
              <a:rPr lang="en-US" noProof="0"/>
              <a:t>Click to add text (</a:t>
            </a:r>
            <a:r>
              <a:rPr lang="en-US" noProof="0" err="1"/>
              <a:t>Enter+TAB</a:t>
            </a:r>
            <a:r>
              <a:rPr lang="en-US" noProof="0"/>
              <a:t> for next text level, SHIFT+TAB to go back in levels)</a:t>
            </a:r>
            <a:endParaRPr lang="en-US"/>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a:xfrm>
            <a:off x="0" y="6858000"/>
            <a:ext cx="0" cy="0"/>
          </a:xfrm>
        </p:spPr>
        <p:txBody>
          <a:bodyPr/>
          <a:lstStyle/>
          <a:p>
            <a:fld id="{727BBD34-DD59-49E1-9776-D67684F06344}" type="datetime4">
              <a:rPr lang="en-US" smtClean="0"/>
              <a:pPr/>
              <a:t>May 6, 2025</a:t>
            </a:fld>
            <a:endParaRPr lang="en-US"/>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endParaRPr lang="en-US"/>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159844882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ree Content, gre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A33FA6-1C4E-42C4-8006-62087DF1C543}"/>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grpSp>
        <p:nvGrpSpPr>
          <p:cNvPr id="13" name="Logo">
            <a:extLst>
              <a:ext uri="{FF2B5EF4-FFF2-40B4-BE49-F238E27FC236}">
                <a16:creationId xmlns:a16="http://schemas.microsoft.com/office/drawing/2014/main" id="{786373BD-6312-4785-AB25-0C8D34698A7B}"/>
              </a:ext>
            </a:extLst>
          </p:cNvPr>
          <p:cNvGrpSpPr/>
          <p:nvPr userDrawn="1"/>
        </p:nvGrpSpPr>
        <p:grpSpPr>
          <a:xfrm>
            <a:off x="10893210" y="6350918"/>
            <a:ext cx="755843" cy="322808"/>
            <a:chOff x="6380216" y="4059273"/>
            <a:chExt cx="2905863" cy="1241045"/>
          </a:xfrm>
        </p:grpSpPr>
        <p:sp>
          <p:nvSpPr>
            <p:cNvPr id="14" name="Freeform: Shape 13">
              <a:extLst>
                <a:ext uri="{FF2B5EF4-FFF2-40B4-BE49-F238E27FC236}">
                  <a16:creationId xmlns:a16="http://schemas.microsoft.com/office/drawing/2014/main" id="{059A879B-ABBD-4A04-9477-6154675E4CEB}"/>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0D20163-892E-44FF-9991-ABC1BF13FFCD}"/>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CDE72FB-849D-47F9-B4E9-277EA2622D69}"/>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6D47151-F3A9-4197-B445-BAF922408872}"/>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886374B-F400-46EE-AA11-2A1EC51357CB}"/>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F9F7A1C-77DA-4373-B4B2-DAA6FC4DE31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sp>
        <p:nvSpPr>
          <p:cNvPr id="9" name="Title 1">
            <a:extLst>
              <a:ext uri="{FF2B5EF4-FFF2-40B4-BE49-F238E27FC236}">
                <a16:creationId xmlns:a16="http://schemas.microsoft.com/office/drawing/2014/main" id="{0B103E29-9BF2-491F-A31B-CD5C222301DE}"/>
              </a:ext>
            </a:extLst>
          </p:cNvPr>
          <p:cNvSpPr>
            <a:spLocks noGrp="1"/>
          </p:cNvSpPr>
          <p:nvPr>
            <p:ph type="title" hasCustomPrompt="1"/>
          </p:nvPr>
        </p:nvSpPr>
        <p:spPr/>
        <p:txBody>
          <a:bodyPr/>
          <a:lstStyle/>
          <a:p>
            <a:r>
              <a:rPr lang="en-US"/>
              <a:t>Click to add title</a:t>
            </a:r>
          </a:p>
        </p:txBody>
      </p:sp>
      <p:sp>
        <p:nvSpPr>
          <p:cNvPr id="3" name="Content Placeholder 2"/>
          <p:cNvSpPr>
            <a:spLocks noGrp="1"/>
          </p:cNvSpPr>
          <p:nvPr>
            <p:ph idx="1" hasCustomPrompt="1"/>
          </p:nvPr>
        </p:nvSpPr>
        <p:spPr>
          <a:xfrm>
            <a:off x="539749" y="1730375"/>
            <a:ext cx="3584576" cy="4316414"/>
          </a:xfrm>
        </p:spPr>
        <p:txBody>
          <a:bodyPr/>
          <a:lstStyle>
            <a:lvl1pPr>
              <a:defRPr sz="1600"/>
            </a:lvl1pPr>
            <a:lvl2pPr>
              <a:defRPr sz="1400"/>
            </a:lvl2pPr>
            <a:lvl3pPr>
              <a:defRPr sz="1200"/>
            </a:lvl3pPr>
            <a:lvl4pPr>
              <a:defRPr sz="1600"/>
            </a:lvl4pPr>
            <a:lvl5pPr>
              <a:defRPr sz="1600"/>
            </a:lvl5pPr>
          </a:lstStyle>
          <a:p>
            <a:pPr lvl="0"/>
            <a:r>
              <a:rPr lang="en-US" noProof="0"/>
              <a:t>Click to add text (</a:t>
            </a:r>
            <a:r>
              <a:rPr lang="en-US" noProof="0" err="1"/>
              <a:t>Enter+TAB</a:t>
            </a:r>
            <a:r>
              <a:rPr lang="en-US" noProof="0"/>
              <a:t> for next text level, SHIFT+TAB to go back in levels)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245099" y="1730374"/>
            <a:ext cx="2641601" cy="4316413"/>
          </a:xfrm>
        </p:spPr>
        <p:txBody>
          <a:bodyPr/>
          <a:lstStyle>
            <a:lvl1pPr>
              <a:defRPr sz="1600"/>
            </a:lvl1pPr>
            <a:lvl2pPr>
              <a:defRPr sz="1400"/>
            </a:lvl2pPr>
            <a:lvl3pPr>
              <a:defRPr sz="1200"/>
            </a:lvl3pPr>
            <a:lvl4pPr>
              <a:defRPr sz="1600"/>
            </a:lvl4pPr>
            <a:lvl5pPr>
              <a:defRPr sz="1600"/>
            </a:lvl5pPr>
          </a:lstStyle>
          <a:p>
            <a:pPr lvl="0"/>
            <a:r>
              <a:rPr lang="en-US" noProof="0"/>
              <a:t>Click to add text (</a:t>
            </a:r>
            <a:r>
              <a:rPr lang="en-US" noProof="0" err="1"/>
              <a:t>Enter+TAB</a:t>
            </a:r>
            <a:r>
              <a:rPr lang="en-US" noProof="0"/>
              <a:t> for next text level, SHIFT+TAB to go back in levels)</a:t>
            </a:r>
            <a:endParaRPr lang="en-US"/>
          </a:p>
          <a:p>
            <a:pPr lvl="1"/>
            <a:r>
              <a:rPr lang="en-US"/>
              <a:t>Second level</a:t>
            </a:r>
          </a:p>
          <a:p>
            <a:pPr lvl="2"/>
            <a:r>
              <a:rPr lang="en-US"/>
              <a:t>Third level</a:t>
            </a:r>
          </a:p>
          <a:p>
            <a:pPr lvl="3"/>
            <a:r>
              <a:rPr lang="en-US"/>
              <a:t>Fourth level</a:t>
            </a:r>
          </a:p>
          <a:p>
            <a:pPr lvl="4"/>
            <a:r>
              <a:rPr lang="en-US"/>
              <a:t>Fifth level</a:t>
            </a:r>
          </a:p>
          <a:p>
            <a:pPr lvl="5"/>
            <a:r>
              <a:rPr lang="en-US" noProof="0"/>
              <a:t>6</a:t>
            </a:r>
          </a:p>
          <a:p>
            <a:pPr lvl="6"/>
            <a:r>
              <a:rPr lang="en-US" noProof="0"/>
              <a:t>7</a:t>
            </a:r>
          </a:p>
          <a:p>
            <a:pPr lvl="7"/>
            <a:r>
              <a:rPr lang="en-US" noProof="0"/>
              <a:t>8</a:t>
            </a:r>
          </a:p>
          <a:p>
            <a:pPr lvl="8"/>
            <a:r>
              <a:rPr lang="en-US" noProof="0"/>
              <a:t>9</a:t>
            </a:r>
            <a:endParaRPr lang="en-US"/>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007474" y="1730374"/>
            <a:ext cx="2643189" cy="4316412"/>
          </a:xfrm>
        </p:spPr>
        <p:txBody>
          <a:bodyPr/>
          <a:lstStyle>
            <a:lvl1pPr>
              <a:defRPr sz="1600"/>
            </a:lvl1pPr>
            <a:lvl2pPr>
              <a:defRPr sz="1400"/>
            </a:lvl2pPr>
            <a:lvl3pPr>
              <a:defRPr sz="1200"/>
            </a:lvl3pPr>
            <a:lvl4pPr>
              <a:defRPr sz="1600"/>
            </a:lvl4pPr>
            <a:lvl5pPr>
              <a:defRPr sz="1600"/>
            </a:lvl5pPr>
          </a:lstStyle>
          <a:p>
            <a:pPr lvl="0"/>
            <a:r>
              <a:rPr lang="en-US" noProof="0"/>
              <a:t>Click to add text (</a:t>
            </a:r>
            <a:r>
              <a:rPr lang="en-US" noProof="0" err="1"/>
              <a:t>Enter+TAB</a:t>
            </a:r>
            <a:r>
              <a:rPr lang="en-US" noProof="0"/>
              <a:t> for next text level, SHIFT+TAB to go back in levels)</a:t>
            </a:r>
            <a:endParaRPr lang="en-US"/>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a:xfrm>
            <a:off x="0" y="6858000"/>
            <a:ext cx="0" cy="0"/>
          </a:xfrm>
        </p:spPr>
        <p:txBody>
          <a:bodyPr/>
          <a:lstStyle/>
          <a:p>
            <a:fld id="{727BBD34-DD59-49E1-9776-D67684F06344}" type="datetime4">
              <a:rPr lang="en-US" smtClean="0"/>
              <a:pPr/>
              <a:t>May 6, 2025</a:t>
            </a:fld>
            <a:endParaRPr lang="en-US"/>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endParaRPr lang="en-US"/>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US" smtClean="0"/>
              <a:pPr/>
              <a:t>‹#›</a:t>
            </a:fld>
            <a:endParaRPr lang="en-US"/>
          </a:p>
        </p:txBody>
      </p:sp>
      <p:sp>
        <p:nvSpPr>
          <p:cNvPr id="20" name="_SD_FLD_Copyright">
            <a:extLst>
              <a:ext uri="{FF2B5EF4-FFF2-40B4-BE49-F238E27FC236}">
                <a16:creationId xmlns:a16="http://schemas.microsoft.com/office/drawing/2014/main" id="{082F9C54-512B-45F5-982C-08FA99BDF954}"/>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accent1"/>
                </a:solidFill>
              </a:rPr>
              <a:t>DNV ©</a:t>
            </a:r>
          </a:p>
        </p:txBody>
      </p:sp>
      <p:sp>
        <p:nvSpPr>
          <p:cNvPr id="22" name="SD_FLD_DocumentDate">
            <a:extLst>
              <a:ext uri="{FF2B5EF4-FFF2-40B4-BE49-F238E27FC236}">
                <a16:creationId xmlns:a16="http://schemas.microsoft.com/office/drawing/2014/main" id="{CA5DA168-821C-4063-906D-4954EC9A254E}"/>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accent1"/>
              </a:solidFill>
              <a:ea typeface="ＭＳ Ｐゴシック" charset="-128"/>
              <a:cs typeface="Arial" charset="0"/>
            </a:endParaRPr>
          </a:p>
        </p:txBody>
      </p:sp>
      <p:sp>
        <p:nvSpPr>
          <p:cNvPr id="24" name="SD_FLD_Draft" hidden="1">
            <a:extLst>
              <a:ext uri="{FF2B5EF4-FFF2-40B4-BE49-F238E27FC236}">
                <a16:creationId xmlns:a16="http://schemas.microsoft.com/office/drawing/2014/main" id="{CB94A54D-DD3C-4298-BDF3-BD0A4E0485CC}"/>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6" name="SD_FLD_Confidentiality">
            <a:extLst>
              <a:ext uri="{FF2B5EF4-FFF2-40B4-BE49-F238E27FC236}">
                <a16:creationId xmlns:a16="http://schemas.microsoft.com/office/drawing/2014/main" id="{13226BD7-8851-4901-A408-8E1422BBD689}"/>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42689702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text and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096000" y="0"/>
            <a:ext cx="6096001" cy="6861600"/>
          </a:xfrm>
          <a:blipFill>
            <a:blip r:embed="rId2">
              <a:extLst>
                <a:ext uri="{28A0092B-C50C-407E-A947-70E740481C1C}">
                  <a14:useLocalDpi xmlns:a14="http://schemas.microsoft.com/office/drawing/2010/main" val="0"/>
                </a:ext>
              </a:extLst>
            </a:blip>
            <a:stretch>
              <a:fillRect/>
            </a:stretch>
          </a:blipFill>
        </p:spPr>
        <p:txBody>
          <a:bodyPr lIns="2916000" tIns="360000" rIns="144000"/>
          <a:lstStyle>
            <a:lvl1pPr marL="0" indent="0" algn="l">
              <a:buNone/>
              <a:defRPr sz="1600" b="0">
                <a:solidFill>
                  <a:schemeClr val="accent4"/>
                </a:solidFill>
              </a:defRPr>
            </a:lvl1pPr>
          </a:lstStyle>
          <a:p>
            <a:r>
              <a:rPr lang="en-US"/>
              <a:t>Click on picture frame to insert background picture, click on DNV-menu / Image Tools-button / Choose Insert or Paste</a:t>
            </a:r>
          </a:p>
        </p:txBody>
      </p:sp>
      <p:sp>
        <p:nvSpPr>
          <p:cNvPr id="2" name="Title 1"/>
          <p:cNvSpPr>
            <a:spLocks noGrp="1"/>
          </p:cNvSpPr>
          <p:nvPr>
            <p:ph type="title" hasCustomPrompt="1"/>
          </p:nvPr>
        </p:nvSpPr>
        <p:spPr>
          <a:xfrm>
            <a:off x="539750" y="539750"/>
            <a:ext cx="5018400" cy="936000"/>
          </a:xfrm>
        </p:spPr>
        <p:txBody>
          <a:bodyPr/>
          <a:lstStyle/>
          <a:p>
            <a:r>
              <a:rPr lang="en-US"/>
              <a:t>Click to add title</a:t>
            </a:r>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540000" y="1735085"/>
            <a:ext cx="5018400" cy="4316516"/>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6631200" y="1735085"/>
            <a:ext cx="5018400" cy="4306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3" name="Text Placeholder 51">
            <a:extLst>
              <a:ext uri="{FF2B5EF4-FFF2-40B4-BE49-F238E27FC236}">
                <a16:creationId xmlns:a16="http://schemas.microsoft.com/office/drawing/2014/main" id="{D5351953-1134-42DD-AF00-B4B22DEFC1E8}"/>
              </a:ext>
            </a:extLst>
          </p:cNvPr>
          <p:cNvSpPr>
            <a:spLocks noGrp="1" noChangeAspect="1"/>
          </p:cNvSpPr>
          <p:nvPr>
            <p:ph type="body" sz="quarter" idx="22" hasCustomPrompt="1"/>
          </p:nvPr>
        </p:nvSpPr>
        <p:spPr>
          <a:xfrm>
            <a:off x="10893600" y="6350400"/>
            <a:ext cx="756000" cy="322875"/>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a:buNone/>
              <a:defRPr sz="100">
                <a:noFill/>
              </a:defRPr>
            </a:lvl1pPr>
          </a:lstStyle>
          <a:p>
            <a:pPr lvl="0"/>
            <a:r>
              <a:rPr lang="en-US"/>
              <a:t>.</a:t>
            </a:r>
          </a:p>
        </p:txBody>
      </p:sp>
      <p:sp>
        <p:nvSpPr>
          <p:cNvPr id="5" name="Date Placeholder 4"/>
          <p:cNvSpPr>
            <a:spLocks noGrp="1"/>
          </p:cNvSpPr>
          <p:nvPr>
            <p:ph type="dt" sz="half" idx="10"/>
          </p:nvPr>
        </p:nvSpPr>
        <p:spPr>
          <a:xfrm>
            <a:off x="0" y="6858000"/>
            <a:ext cx="0" cy="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07366-CB75-4AA8-9E5B-928B849F427C}" type="slidenum">
              <a:rPr lang="en-US" smtClean="0"/>
              <a:t>‹#›</a:t>
            </a:fld>
            <a:endParaRPr lang="en-US"/>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accent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accent1"/>
              </a:solidFill>
              <a:ea typeface="ＭＳ Ｐゴシック" charset="-128"/>
              <a:cs typeface="Arial" charset="0"/>
            </a:endParaRP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4118495628"/>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guide id="3" pos="3839"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wo tex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6096000" cy="6861600"/>
          </a:xfrm>
          <a:blipFill>
            <a:blip r:embed="rId2">
              <a:extLst>
                <a:ext uri="{28A0092B-C50C-407E-A947-70E740481C1C}">
                  <a14:useLocalDpi xmlns:a14="http://schemas.microsoft.com/office/drawing/2010/main" val="0"/>
                </a:ext>
              </a:extLst>
            </a:blip>
            <a:stretch>
              <a:fillRect/>
            </a:stretch>
          </a:blipFill>
        </p:spPr>
        <p:txBody>
          <a:bodyPr lIns="2916000" tIns="360000" rIns="144000"/>
          <a:lstStyle>
            <a:lvl1pPr marL="0" indent="0" algn="l">
              <a:buNone/>
              <a:defRPr sz="1600" b="0">
                <a:solidFill>
                  <a:schemeClr val="accent4"/>
                </a:solidFill>
              </a:defRPr>
            </a:lvl1pPr>
          </a:lstStyle>
          <a:p>
            <a:r>
              <a:rPr lang="en-US"/>
              <a:t>Click on picture frame to insert background picture, click on DNV-menu / Image Tools-button / Choose Insert or Paste</a:t>
            </a:r>
          </a:p>
        </p:txBody>
      </p:sp>
      <p:sp>
        <p:nvSpPr>
          <p:cNvPr id="2" name="Title 1"/>
          <p:cNvSpPr>
            <a:spLocks noGrp="1"/>
          </p:cNvSpPr>
          <p:nvPr>
            <p:ph type="title" hasCustomPrompt="1"/>
          </p:nvPr>
        </p:nvSpPr>
        <p:spPr>
          <a:xfrm>
            <a:off x="6631200" y="539750"/>
            <a:ext cx="5018400" cy="936000"/>
          </a:xfrm>
        </p:spPr>
        <p:txBody>
          <a:bodyPr/>
          <a:lstStyle/>
          <a:p>
            <a:r>
              <a:rPr lang="en-US"/>
              <a:t>Click to add title</a:t>
            </a:r>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540000" y="1735085"/>
            <a:ext cx="5018400" cy="4316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6631200" y="1735085"/>
            <a:ext cx="5018400" cy="43069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Date Placeholder 4"/>
          <p:cNvSpPr>
            <a:spLocks noGrp="1"/>
          </p:cNvSpPr>
          <p:nvPr>
            <p:ph type="dt" sz="half" idx="10"/>
          </p:nvPr>
        </p:nvSpPr>
        <p:spPr>
          <a:xfrm>
            <a:off x="0" y="6858000"/>
            <a:ext cx="0" cy="0"/>
          </a:xfrm>
        </p:spPr>
        <p:txBody>
          <a:bodyPr/>
          <a:lstStyle/>
          <a:p>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US" smtClean="0"/>
              <a:pPr/>
              <a:t>‹#›</a:t>
            </a:fld>
            <a:endParaRPr lang="en-US"/>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bg1"/>
              </a:solidFill>
              <a:ea typeface="ＭＳ Ｐゴシック" charset="-128"/>
              <a:cs typeface="Arial" charset="0"/>
            </a:endParaRP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500116836"/>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guide id="3" pos="3840"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graphic">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632BCD-D585-42E8-A6D3-3C06DC3313BD}"/>
              </a:ext>
            </a:extLst>
          </p:cNvPr>
          <p:cNvSpPr/>
          <p:nvPr userDrawn="1"/>
        </p:nvSpPr>
        <p:spPr bwMode="white">
          <a:xfrm>
            <a:off x="0" y="0"/>
            <a:ext cx="12192000" cy="685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7FEC56FF-AE50-4EFB-941E-E0B008ED656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27" name="Logo">
            <a:extLst>
              <a:ext uri="{FF2B5EF4-FFF2-40B4-BE49-F238E27FC236}">
                <a16:creationId xmlns:a16="http://schemas.microsoft.com/office/drawing/2014/main" id="{FEB7131A-3640-498A-8512-14CA3C3D2916}"/>
              </a:ext>
            </a:extLst>
          </p:cNvPr>
          <p:cNvGrpSpPr>
            <a:grpSpLocks noChangeAspect="1"/>
          </p:cNvGrpSpPr>
          <p:nvPr userDrawn="1"/>
        </p:nvGrpSpPr>
        <p:grpSpPr bwMode="white">
          <a:xfrm>
            <a:off x="539750" y="540000"/>
            <a:ext cx="1702800" cy="727238"/>
            <a:chOff x="6380216" y="4059273"/>
            <a:chExt cx="2905863" cy="1241045"/>
          </a:xfrm>
        </p:grpSpPr>
        <p:sp>
          <p:nvSpPr>
            <p:cNvPr id="28" name="Freeform: Shape 27">
              <a:extLst>
                <a:ext uri="{FF2B5EF4-FFF2-40B4-BE49-F238E27FC236}">
                  <a16:creationId xmlns:a16="http://schemas.microsoft.com/office/drawing/2014/main" id="{F63D26F1-547B-4B41-9723-EF0612B78E90}"/>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E6BEF58-2858-4FD7-B365-BD33C9B4ABBF}"/>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ACB4FEF-3E65-4473-98FD-06637DF17B5A}"/>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54DF14B-8314-43CC-9550-32B284295E07}"/>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AAD1000-04BD-4E8C-88FE-2D68653EDFD9}"/>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E3E06DF-69BA-40E0-83B4-306829A187BB}"/>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US"/>
            </a:p>
          </p:txBody>
        </p:sp>
      </p:grpSp>
      <p:pic>
        <p:nvPicPr>
          <p:cNvPr id="41" name="TAGLINE WHITE">
            <a:extLst>
              <a:ext uri="{FF2B5EF4-FFF2-40B4-BE49-F238E27FC236}">
                <a16:creationId xmlns:a16="http://schemas.microsoft.com/office/drawing/2014/main" id="{377104A8-79D3-4EC7-8FA7-FC40F808717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0400" y="539750"/>
            <a:ext cx="1702800" cy="110651"/>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bg1"/>
                </a:solidFill>
              </a:defRPr>
            </a:lvl1pPr>
          </a:lstStyle>
          <a:p>
            <a:r>
              <a:rPr lang="en-US"/>
              <a:t>Click to add title</a:t>
            </a:r>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US"/>
              <a:t>Click to add name, title etc..</a:t>
            </a:r>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endParaRPr lang="en-US"/>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US">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US" smtClean="0"/>
              <a:pPr/>
              <a:t>‹#›</a:t>
            </a:fld>
            <a:endParaRPr lang="en-US" sz="100"/>
          </a:p>
        </p:txBody>
      </p:sp>
      <p:sp>
        <p:nvSpPr>
          <p:cNvPr id="40" name="SD_FLD_DocumentDate">
            <a:extLst>
              <a:ext uri="{FF2B5EF4-FFF2-40B4-BE49-F238E27FC236}">
                <a16:creationId xmlns:a16="http://schemas.microsoft.com/office/drawing/2014/main" id="{1DB9ED39-CFDE-4196-AB07-F0AC0AB1579B}"/>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endParaRPr lang="en-US" altLang="ja-JP" sz="1400" cap="none" baseline="0">
              <a:solidFill>
                <a:schemeClr val="bg1"/>
              </a:solidFill>
              <a:ea typeface="ＭＳ Ｐゴシック" charset="-128"/>
              <a:cs typeface="Arial" charset="0"/>
            </a:endParaRP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US" altLang="ja-JP" sz="70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B540F12F-7F36-4021-A362-D466EDB9236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3" name="SD_FLD_Confidentiality">
            <a:extLst>
              <a:ext uri="{FF2B5EF4-FFF2-40B4-BE49-F238E27FC236}">
                <a16:creationId xmlns:a16="http://schemas.microsoft.com/office/drawing/2014/main" id="{3A818D00-8E4C-41C4-8292-4942AE5E164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1023205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text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6096000" y="0"/>
            <a:ext cx="6100761"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grpSp>
        <p:nvGrpSpPr>
          <p:cNvPr id="21" name="Logo">
            <a:extLst>
              <a:ext uri="{FF2B5EF4-FFF2-40B4-BE49-F238E27FC236}">
                <a16:creationId xmlns:a16="http://schemas.microsoft.com/office/drawing/2014/main" id="{26E38492-38DC-4F62-A1DB-9A97676C26A0}"/>
              </a:ext>
            </a:extLst>
          </p:cNvPr>
          <p:cNvGrpSpPr/>
          <p:nvPr userDrawn="1"/>
        </p:nvGrpSpPr>
        <p:grpSpPr>
          <a:xfrm>
            <a:off x="10893210" y="6350918"/>
            <a:ext cx="755843" cy="322808"/>
            <a:chOff x="6380216" y="4059273"/>
            <a:chExt cx="2905863" cy="1241045"/>
          </a:xfrm>
          <a:solidFill>
            <a:schemeClr val="bg1"/>
          </a:solidFill>
        </p:grpSpPr>
        <p:sp>
          <p:nvSpPr>
            <p:cNvPr id="22" name="Freeform: Shape 21">
              <a:extLst>
                <a:ext uri="{FF2B5EF4-FFF2-40B4-BE49-F238E27FC236}">
                  <a16:creationId xmlns:a16="http://schemas.microsoft.com/office/drawing/2014/main" id="{B9EC2D85-7D36-4AED-AD50-B03C0C97ABBA}"/>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A2EAFAB-3C70-48F7-9D3F-051715B6123C}"/>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D310211-76A4-4411-88BA-72405A8FD557}"/>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3CAD2A2-AFBE-49CC-AAB3-10D0B317330B}"/>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86E3357-ACD2-4FEB-A799-CCA900A77E5A}"/>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A32E6E2-28C5-4015-AD5C-7B36FECA67F8}"/>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US"/>
            </a:p>
          </p:txBody>
        </p:sp>
      </p:grpSp>
      <p:sp>
        <p:nvSpPr>
          <p:cNvPr id="2" name="Title 1"/>
          <p:cNvSpPr>
            <a:spLocks noGrp="1"/>
          </p:cNvSpPr>
          <p:nvPr>
            <p:ph type="title" hasCustomPrompt="1"/>
          </p:nvPr>
        </p:nvSpPr>
        <p:spPr>
          <a:xfrm>
            <a:off x="539751" y="539750"/>
            <a:ext cx="5018400" cy="936000"/>
          </a:xfrm>
        </p:spPr>
        <p:txBody>
          <a:bodyPr/>
          <a:lstStyle>
            <a:lvl1pPr>
              <a:defRPr/>
            </a:lvl1pPr>
          </a:lstStyle>
          <a:p>
            <a:r>
              <a:rPr lang="en-US"/>
              <a:t>Click to add title</a:t>
            </a:r>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39998" y="1735085"/>
            <a:ext cx="5018400" cy="431170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1200" y="539751"/>
            <a:ext cx="5018400" cy="936000"/>
          </a:xfrm>
        </p:spPr>
        <p:txBody>
          <a:bodyPr/>
          <a:lstStyle>
            <a:lvl1pPr marL="0" indent="0">
              <a:lnSpc>
                <a:spcPct val="83000"/>
              </a:lnSpc>
              <a:spcBef>
                <a:spcPts val="0"/>
              </a:spcBef>
              <a:buFontTx/>
              <a:buNone/>
              <a:defRPr sz="3600" b="0">
                <a:solidFill>
                  <a:schemeClr val="bg1"/>
                </a:solidFill>
              </a:defRPr>
            </a:lvl1pPr>
            <a:lvl2pPr marL="0" indent="0">
              <a:lnSpc>
                <a:spcPct val="83000"/>
              </a:lnSpc>
              <a:spcBef>
                <a:spcPts val="0"/>
              </a:spcBef>
              <a:buFontTx/>
              <a:buNone/>
              <a:defRPr sz="3600" b="0">
                <a:solidFill>
                  <a:schemeClr val="bg1"/>
                </a:solidFill>
              </a:defRPr>
            </a:lvl2pPr>
            <a:lvl3pPr marL="0" indent="0">
              <a:lnSpc>
                <a:spcPct val="83000"/>
              </a:lnSpc>
              <a:spcBef>
                <a:spcPts val="0"/>
              </a:spcBef>
              <a:buFontTx/>
              <a:buNone/>
              <a:defRPr sz="3600" b="0">
                <a:solidFill>
                  <a:schemeClr val="bg1"/>
                </a:solidFill>
              </a:defRPr>
            </a:lvl3pPr>
            <a:lvl4pPr marL="0" indent="0">
              <a:lnSpc>
                <a:spcPct val="83000"/>
              </a:lnSpc>
              <a:spcBef>
                <a:spcPts val="0"/>
              </a:spcBef>
              <a:buFontTx/>
              <a:buNone/>
              <a:defRPr sz="3600" b="0">
                <a:solidFill>
                  <a:schemeClr val="bg1"/>
                </a:solidFill>
              </a:defRPr>
            </a:lvl4pPr>
            <a:lvl5pPr marL="0" indent="0">
              <a:lnSpc>
                <a:spcPct val="83000"/>
              </a:lnSpc>
              <a:spcBef>
                <a:spcPts val="0"/>
              </a:spcBef>
              <a:buFontTx/>
              <a:buNone/>
              <a:defRPr sz="3600" b="0">
                <a:solidFill>
                  <a:schemeClr val="bg1"/>
                </a:solidFill>
              </a:defRPr>
            </a:lvl5pPr>
            <a:lvl6pPr marL="0" indent="0">
              <a:lnSpc>
                <a:spcPct val="83000"/>
              </a:lnSpc>
              <a:spcBef>
                <a:spcPts val="0"/>
              </a:spcBef>
              <a:buFontTx/>
              <a:buNone/>
              <a:defRPr sz="3600" b="0">
                <a:solidFill>
                  <a:schemeClr val="bg1"/>
                </a:solidFill>
              </a:defRPr>
            </a:lvl6pPr>
            <a:lvl7pPr marL="0" indent="0">
              <a:lnSpc>
                <a:spcPct val="83000"/>
              </a:lnSpc>
              <a:spcBef>
                <a:spcPts val="0"/>
              </a:spcBef>
              <a:buFontTx/>
              <a:buNone/>
              <a:defRPr sz="3600" b="0">
                <a:solidFill>
                  <a:schemeClr val="bg1"/>
                </a:solidFill>
              </a:defRPr>
            </a:lvl7pPr>
            <a:lvl8pPr marL="0" indent="0">
              <a:lnSpc>
                <a:spcPct val="83000"/>
              </a:lnSpc>
              <a:spcBef>
                <a:spcPts val="0"/>
              </a:spcBef>
              <a:buFontTx/>
              <a:buNone/>
              <a:defRPr sz="3600" b="0">
                <a:solidFill>
                  <a:schemeClr val="bg1"/>
                </a:solidFill>
              </a:defRPr>
            </a:lvl8pPr>
            <a:lvl9pPr marL="0" indent="0">
              <a:lnSpc>
                <a:spcPct val="83000"/>
              </a:lnSpc>
              <a:buFontTx/>
              <a:buNone/>
              <a:defRPr sz="3600" b="0">
                <a:solidFill>
                  <a:schemeClr val="bg1"/>
                </a:solidFill>
              </a:defRPr>
            </a:lvl9pPr>
          </a:lstStyle>
          <a:p>
            <a:pPr lvl="0"/>
            <a:r>
              <a:rPr lang="en-US"/>
              <a:t>Click to add title</a:t>
            </a:r>
          </a:p>
          <a:p>
            <a:pPr lvl="1"/>
            <a:endParaRPr lang="en-US"/>
          </a:p>
        </p:txBody>
      </p:sp>
      <p:sp>
        <p:nvSpPr>
          <p:cNvPr id="20" name="Text Placeholder 13">
            <a:extLst>
              <a:ext uri="{FF2B5EF4-FFF2-40B4-BE49-F238E27FC236}">
                <a16:creationId xmlns:a16="http://schemas.microsoft.com/office/drawing/2014/main" id="{12B098D5-A529-4245-95A8-157EA2D18973}"/>
              </a:ext>
            </a:extLst>
          </p:cNvPr>
          <p:cNvSpPr>
            <a:spLocks noGrp="1"/>
          </p:cNvSpPr>
          <p:nvPr>
            <p:ph type="body" sz="quarter" idx="23" hasCustomPrompt="1"/>
          </p:nvPr>
        </p:nvSpPr>
        <p:spPr>
          <a:xfrm>
            <a:off x="6631200" y="1735085"/>
            <a:ext cx="5018400" cy="4306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Date Placeholder 4"/>
          <p:cNvSpPr>
            <a:spLocks noGrp="1"/>
          </p:cNvSpPr>
          <p:nvPr>
            <p:ph type="dt" sz="half" idx="10"/>
          </p:nvPr>
        </p:nvSpPr>
        <p:spPr>
          <a:xfrm>
            <a:off x="0" y="6858000"/>
            <a:ext cx="0" cy="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07366-CB75-4AA8-9E5B-928B849F427C}" type="slidenum">
              <a:rPr lang="en-US" smtClean="0"/>
              <a:t>‹#›</a:t>
            </a:fld>
            <a:endParaRPr lang="en-US"/>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accent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accent1"/>
              </a:solidFill>
              <a:ea typeface="ＭＳ Ｐゴシック" charset="-128"/>
              <a:cs typeface="Arial" charset="0"/>
            </a:endParaRPr>
          </a:p>
        </p:txBody>
      </p:sp>
      <p:sp>
        <p:nvSpPr>
          <p:cNvPr id="28" name="SD_FLD_Draft" hidden="1">
            <a:extLst>
              <a:ext uri="{FF2B5EF4-FFF2-40B4-BE49-F238E27FC236}">
                <a16:creationId xmlns:a16="http://schemas.microsoft.com/office/drawing/2014/main" id="{5DD1835E-D50E-44DD-A77D-BAA84197440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9" name="SD_FLD_Confidentiality">
            <a:extLst>
              <a:ext uri="{FF2B5EF4-FFF2-40B4-BE49-F238E27FC236}">
                <a16:creationId xmlns:a16="http://schemas.microsoft.com/office/drawing/2014/main" id="{D8504C57-0921-4562-9BB3-9AB2F26367D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1363615765"/>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text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0" y="0"/>
            <a:ext cx="6100761"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2" name="Title 1"/>
          <p:cNvSpPr>
            <a:spLocks noGrp="1"/>
          </p:cNvSpPr>
          <p:nvPr>
            <p:ph type="title" hasCustomPrompt="1"/>
          </p:nvPr>
        </p:nvSpPr>
        <p:spPr>
          <a:xfrm>
            <a:off x="539751" y="539750"/>
            <a:ext cx="5018400" cy="936000"/>
          </a:xfrm>
        </p:spPr>
        <p:txBody>
          <a:bodyPr/>
          <a:lstStyle>
            <a:lvl1pPr>
              <a:defRPr>
                <a:solidFill>
                  <a:schemeClr val="bg1"/>
                </a:solidFill>
              </a:defRPr>
            </a:lvl1pPr>
          </a:lstStyle>
          <a:p>
            <a:r>
              <a:rPr lang="en-US"/>
              <a:t>Click to add title</a:t>
            </a:r>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36446" y="1735085"/>
            <a:ext cx="5018400" cy="43117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1200" y="539751"/>
            <a:ext cx="5018400" cy="936000"/>
          </a:xfrm>
        </p:spPr>
        <p:txBody>
          <a:bodyPr/>
          <a:lstStyle>
            <a:lvl1pPr marL="0" indent="0">
              <a:lnSpc>
                <a:spcPct val="83000"/>
              </a:lnSpc>
              <a:spcBef>
                <a:spcPts val="0"/>
              </a:spcBef>
              <a:buFontTx/>
              <a:buNone/>
              <a:defRPr sz="3600" b="0">
                <a:solidFill>
                  <a:schemeClr val="accent1"/>
                </a:solidFill>
              </a:defRPr>
            </a:lvl1pPr>
            <a:lvl2pPr marL="0" indent="0">
              <a:lnSpc>
                <a:spcPct val="83000"/>
              </a:lnSpc>
              <a:spcBef>
                <a:spcPts val="0"/>
              </a:spcBef>
              <a:buFontTx/>
              <a:buNone/>
              <a:defRPr sz="3600" b="0">
                <a:solidFill>
                  <a:schemeClr val="accent1"/>
                </a:solidFill>
              </a:defRPr>
            </a:lvl2pPr>
            <a:lvl3pPr marL="0" indent="0">
              <a:lnSpc>
                <a:spcPct val="83000"/>
              </a:lnSpc>
              <a:spcBef>
                <a:spcPts val="0"/>
              </a:spcBef>
              <a:buFontTx/>
              <a:buNone/>
              <a:defRPr sz="3600" b="0">
                <a:solidFill>
                  <a:schemeClr val="bg1"/>
                </a:solidFill>
              </a:defRPr>
            </a:lvl3pPr>
            <a:lvl4pPr marL="0" indent="0">
              <a:lnSpc>
                <a:spcPct val="83000"/>
              </a:lnSpc>
              <a:spcBef>
                <a:spcPts val="0"/>
              </a:spcBef>
              <a:buFontTx/>
              <a:buNone/>
              <a:defRPr sz="3600" b="0">
                <a:solidFill>
                  <a:schemeClr val="bg1"/>
                </a:solidFill>
              </a:defRPr>
            </a:lvl4pPr>
            <a:lvl5pPr marL="0" indent="0">
              <a:lnSpc>
                <a:spcPct val="83000"/>
              </a:lnSpc>
              <a:spcBef>
                <a:spcPts val="0"/>
              </a:spcBef>
              <a:buFontTx/>
              <a:buNone/>
              <a:defRPr sz="3600" b="0">
                <a:solidFill>
                  <a:schemeClr val="bg1"/>
                </a:solidFill>
              </a:defRPr>
            </a:lvl5pPr>
            <a:lvl6pPr marL="0" indent="0">
              <a:lnSpc>
                <a:spcPct val="83000"/>
              </a:lnSpc>
              <a:spcBef>
                <a:spcPts val="0"/>
              </a:spcBef>
              <a:buFontTx/>
              <a:buNone/>
              <a:defRPr sz="3600" b="0">
                <a:solidFill>
                  <a:schemeClr val="bg1"/>
                </a:solidFill>
              </a:defRPr>
            </a:lvl6pPr>
            <a:lvl7pPr marL="0" indent="0">
              <a:lnSpc>
                <a:spcPct val="83000"/>
              </a:lnSpc>
              <a:spcBef>
                <a:spcPts val="0"/>
              </a:spcBef>
              <a:buFontTx/>
              <a:buNone/>
              <a:defRPr sz="3600" b="0">
                <a:solidFill>
                  <a:schemeClr val="bg1"/>
                </a:solidFill>
              </a:defRPr>
            </a:lvl7pPr>
            <a:lvl8pPr marL="0" indent="0">
              <a:lnSpc>
                <a:spcPct val="83000"/>
              </a:lnSpc>
              <a:spcBef>
                <a:spcPts val="0"/>
              </a:spcBef>
              <a:buFontTx/>
              <a:buNone/>
              <a:defRPr sz="3600" b="0">
                <a:solidFill>
                  <a:schemeClr val="bg1"/>
                </a:solidFill>
              </a:defRPr>
            </a:lvl8pPr>
            <a:lvl9pPr marL="0" indent="0">
              <a:lnSpc>
                <a:spcPct val="83000"/>
              </a:lnSpc>
              <a:buFontTx/>
              <a:buNone/>
              <a:defRPr sz="3600" b="0">
                <a:solidFill>
                  <a:schemeClr val="bg1"/>
                </a:solidFill>
              </a:defRPr>
            </a:lvl9pPr>
          </a:lstStyle>
          <a:p>
            <a:pPr lvl="0"/>
            <a:r>
              <a:rPr lang="en-US"/>
              <a:t>Click to add title</a:t>
            </a:r>
          </a:p>
          <a:p>
            <a:pPr lvl="1"/>
            <a:endParaRPr lang="en-US"/>
          </a:p>
        </p:txBody>
      </p:sp>
      <p:sp>
        <p:nvSpPr>
          <p:cNvPr id="20" name="Text Placeholder 13">
            <a:extLst>
              <a:ext uri="{FF2B5EF4-FFF2-40B4-BE49-F238E27FC236}">
                <a16:creationId xmlns:a16="http://schemas.microsoft.com/office/drawing/2014/main" id="{12B098D5-A529-4245-95A8-157EA2D18973}"/>
              </a:ext>
            </a:extLst>
          </p:cNvPr>
          <p:cNvSpPr>
            <a:spLocks noGrp="1"/>
          </p:cNvSpPr>
          <p:nvPr>
            <p:ph type="body" sz="quarter" idx="23" hasCustomPrompt="1"/>
          </p:nvPr>
        </p:nvSpPr>
        <p:spPr>
          <a:xfrm>
            <a:off x="6631200" y="1735085"/>
            <a:ext cx="5018400" cy="43069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Date Placeholder 4"/>
          <p:cNvSpPr>
            <a:spLocks noGrp="1"/>
          </p:cNvSpPr>
          <p:nvPr>
            <p:ph type="dt" sz="half" idx="10"/>
          </p:nvPr>
        </p:nvSpPr>
        <p:spPr>
          <a:xfrm>
            <a:off x="0" y="6858000"/>
            <a:ext cx="0" cy="0"/>
          </a:xfrm>
        </p:spPr>
        <p:txBody>
          <a:bodyPr/>
          <a:lstStyle/>
          <a:p>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US" smtClean="0"/>
              <a:pPr/>
              <a:t>‹#›</a:t>
            </a:fld>
            <a:endParaRPr lang="en-US"/>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bg1"/>
              </a:solidFill>
              <a:ea typeface="ＭＳ Ｐゴシック" charset="-128"/>
              <a:cs typeface="Arial" charset="0"/>
            </a:endParaRPr>
          </a:p>
        </p:txBody>
      </p:sp>
      <p:sp>
        <p:nvSpPr>
          <p:cNvPr id="28" name="SD_FLD_Draft" hidden="1">
            <a:extLst>
              <a:ext uri="{FF2B5EF4-FFF2-40B4-BE49-F238E27FC236}">
                <a16:creationId xmlns:a16="http://schemas.microsoft.com/office/drawing/2014/main" id="{5DD1835E-D50E-44DD-A77D-BAA84197440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9" name="SD_FLD_Confidentiality">
            <a:extLst>
              <a:ext uri="{FF2B5EF4-FFF2-40B4-BE49-F238E27FC236}">
                <a16:creationId xmlns:a16="http://schemas.microsoft.com/office/drawing/2014/main" id="{D8504C57-0921-4562-9BB3-9AB2F26367D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grpSp>
        <p:nvGrpSpPr>
          <p:cNvPr id="30" name="Logo">
            <a:extLst>
              <a:ext uri="{FF2B5EF4-FFF2-40B4-BE49-F238E27FC236}">
                <a16:creationId xmlns:a16="http://schemas.microsoft.com/office/drawing/2014/main" id="{9797F799-9D4E-44C1-9C94-5D81A10E73BB}"/>
              </a:ext>
            </a:extLst>
          </p:cNvPr>
          <p:cNvGrpSpPr/>
          <p:nvPr userDrawn="1"/>
        </p:nvGrpSpPr>
        <p:grpSpPr>
          <a:xfrm>
            <a:off x="10893210" y="6350918"/>
            <a:ext cx="755843" cy="322808"/>
            <a:chOff x="6380216" y="4059273"/>
            <a:chExt cx="2905863" cy="1241045"/>
          </a:xfrm>
        </p:grpSpPr>
        <p:sp>
          <p:nvSpPr>
            <p:cNvPr id="31" name="Freeform: Shape 30">
              <a:extLst>
                <a:ext uri="{FF2B5EF4-FFF2-40B4-BE49-F238E27FC236}">
                  <a16:creationId xmlns:a16="http://schemas.microsoft.com/office/drawing/2014/main" id="{395478A4-BD9D-4AF3-830D-D8C4ECC8BD67}"/>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6D1A283-D484-41F6-8D7E-9FA95DDC6EEE}"/>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60C41DB-E2AE-48EB-9E60-96525D5D2BA1}"/>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27B6332-097C-4B17-BAF1-B2B881F421E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AB1D607-7CB2-48A4-9112-F1F9E5B66AB3}"/>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5111258-3B5D-4ADA-94B5-170A44D042C4}"/>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spTree>
    <p:extLst>
      <p:ext uri="{BB962C8B-B14F-4D97-AF65-F5344CB8AC3E}">
        <p14:creationId xmlns:p14="http://schemas.microsoft.com/office/powerpoint/2010/main" val="2556175299"/>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mparision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1" y="0"/>
            <a:ext cx="6096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grpSp>
        <p:nvGrpSpPr>
          <p:cNvPr id="28" name="Logo">
            <a:extLst>
              <a:ext uri="{FF2B5EF4-FFF2-40B4-BE49-F238E27FC236}">
                <a16:creationId xmlns:a16="http://schemas.microsoft.com/office/drawing/2014/main" id="{2A4DCA37-D5BC-45B5-969C-67CBA623350D}"/>
              </a:ext>
            </a:extLst>
          </p:cNvPr>
          <p:cNvGrpSpPr/>
          <p:nvPr userDrawn="1"/>
        </p:nvGrpSpPr>
        <p:grpSpPr>
          <a:xfrm>
            <a:off x="10893210" y="6350918"/>
            <a:ext cx="755843" cy="322808"/>
            <a:chOff x="6380216" y="4059273"/>
            <a:chExt cx="2905863" cy="1241045"/>
          </a:xfrm>
        </p:grpSpPr>
        <p:sp>
          <p:nvSpPr>
            <p:cNvPr id="29" name="Freeform: Shape 28">
              <a:extLst>
                <a:ext uri="{FF2B5EF4-FFF2-40B4-BE49-F238E27FC236}">
                  <a16:creationId xmlns:a16="http://schemas.microsoft.com/office/drawing/2014/main" id="{9CC60709-F769-498C-8576-9765B07F378C}"/>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FAFB28D-E363-4553-84FE-9D1E73CCA32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68CF8D9-4524-464E-96BB-446077DFCF9E}"/>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70695EC-0262-4050-8C36-B81EAE73A086}"/>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BE55B35-BCD3-452D-ACF7-4C9EE830DAF9}"/>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3507E5F-080B-4B43-8774-A56A2FC9A2FD}"/>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40000" y="539750"/>
            <a:ext cx="5017838" cy="5507039"/>
          </a:xfrm>
        </p:spPr>
        <p:txBody>
          <a:bodyPr anchor="ctr" anchorCtr="0"/>
          <a:lstStyle>
            <a:lvl1pPr marL="0" indent="0" algn="ctr">
              <a:lnSpc>
                <a:spcPct val="83000"/>
              </a:lnSpc>
              <a:spcBef>
                <a:spcPts val="0"/>
              </a:spcBef>
              <a:buNone/>
              <a:defRPr sz="60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add text</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5999" y="539750"/>
            <a:ext cx="5019555" cy="5502327"/>
          </a:xfrm>
        </p:spPr>
        <p:txBody>
          <a:bodyPr anchor="ctr" anchorCtr="0"/>
          <a:lstStyle>
            <a:lvl1pPr marL="0" indent="0" algn="ctr">
              <a:lnSpc>
                <a:spcPct val="83000"/>
              </a:lnSpc>
              <a:spcBef>
                <a:spcPts val="0"/>
              </a:spcBef>
              <a:buNone/>
              <a:defRPr sz="6000">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ctr">
              <a:buNone/>
              <a:defRPr>
                <a:solidFill>
                  <a:schemeClr val="accent1"/>
                </a:solidFill>
              </a:defRPr>
            </a:lvl5pPr>
            <a:lvl6pPr marL="0" indent="0" algn="ctr">
              <a:buNone/>
              <a:defRPr>
                <a:solidFill>
                  <a:schemeClr val="accent1"/>
                </a:solidFill>
              </a:defRPr>
            </a:lvl6pPr>
            <a:lvl7pPr marL="0" indent="0" algn="ctr">
              <a:buNone/>
              <a:defRPr>
                <a:solidFill>
                  <a:schemeClr val="accent1"/>
                </a:solidFill>
              </a:defRPr>
            </a:lvl7pPr>
            <a:lvl8pPr marL="0" indent="0" algn="ctr">
              <a:buNone/>
              <a:defRPr>
                <a:solidFill>
                  <a:schemeClr val="accent1"/>
                </a:solidFill>
              </a:defRPr>
            </a:lvl8pPr>
            <a:lvl9pPr marL="0" indent="0" algn="ctr">
              <a:buNone/>
              <a:defRPr>
                <a:solidFill>
                  <a:schemeClr val="accent1"/>
                </a:solidFill>
              </a:defRPr>
            </a:lvl9pPr>
          </a:lstStyle>
          <a:p>
            <a:pPr lvl="0"/>
            <a:r>
              <a:rPr lang="en-US"/>
              <a:t>Click to add text</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US" smtClean="0"/>
              <a:pPr/>
              <a:t>‹#›</a:t>
            </a:fld>
            <a:endParaRPr lang="en-US"/>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bg1"/>
              </a:solidFill>
              <a:ea typeface="ＭＳ Ｐゴシック" charset="-128"/>
              <a:cs typeface="Arial" charset="0"/>
            </a:endParaRPr>
          </a:p>
        </p:txBody>
      </p:sp>
      <p:sp>
        <p:nvSpPr>
          <p:cNvPr id="20" name="SD_FLD_Draft" hidden="1">
            <a:extLst>
              <a:ext uri="{FF2B5EF4-FFF2-40B4-BE49-F238E27FC236}">
                <a16:creationId xmlns:a16="http://schemas.microsoft.com/office/drawing/2014/main" id="{CBE67342-2E3A-472F-99DC-5A501BFB7EA7}"/>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ED9239D1-7B53-4A1A-9075-35947DE7366F}"/>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2660691095"/>
      </p:ext>
    </p:extLst>
  </p:cSld>
  <p:clrMapOvr>
    <a:masterClrMapping/>
  </p:clrMapOvr>
  <p:extLst>
    <p:ext uri="{DCECCB84-F9BA-43D5-87BE-67443E8EF086}">
      <p15:sldGuideLst xmlns:p15="http://schemas.microsoft.com/office/powerpoint/2012/main">
        <p15:guide id="1" pos="4177" userDrawn="1">
          <p15:clr>
            <a:srgbClr val="F26B43"/>
          </p15:clr>
        </p15:guide>
        <p15:guide id="2" pos="3501" userDrawn="1">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ion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0" y="0"/>
            <a:ext cx="12191999"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40000" y="539750"/>
            <a:ext cx="5019556" cy="5507039"/>
          </a:xfrm>
        </p:spPr>
        <p:txBody>
          <a:bodyPr anchor="ctr" anchorCtr="0"/>
          <a:lstStyle>
            <a:lvl1pPr marL="0" indent="0" algn="ctr">
              <a:lnSpc>
                <a:spcPct val="83000"/>
              </a:lnSpc>
              <a:spcBef>
                <a:spcPts val="0"/>
              </a:spcBef>
              <a:buNone/>
              <a:defRPr sz="60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add text</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2446" y="539750"/>
            <a:ext cx="5018217" cy="5502327"/>
          </a:xfrm>
        </p:spPr>
        <p:txBody>
          <a:bodyPr anchor="ctr" anchorCtr="0"/>
          <a:lstStyle>
            <a:lvl1pPr marL="0" indent="0" algn="ctr">
              <a:lnSpc>
                <a:spcPct val="83000"/>
              </a:lnSpc>
              <a:spcBef>
                <a:spcPts val="0"/>
              </a:spcBef>
              <a:buNone/>
              <a:defRPr sz="6000">
                <a:solidFill>
                  <a:schemeClr val="bg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ctr">
              <a:buNone/>
              <a:defRPr>
                <a:solidFill>
                  <a:schemeClr val="accent1"/>
                </a:solidFill>
              </a:defRPr>
            </a:lvl5pPr>
            <a:lvl6pPr marL="0" indent="0" algn="ctr">
              <a:buNone/>
              <a:defRPr>
                <a:solidFill>
                  <a:schemeClr val="accent1"/>
                </a:solidFill>
              </a:defRPr>
            </a:lvl6pPr>
            <a:lvl7pPr marL="0" indent="0" algn="ctr">
              <a:buNone/>
              <a:defRPr>
                <a:solidFill>
                  <a:schemeClr val="accent1"/>
                </a:solidFill>
              </a:defRPr>
            </a:lvl7pPr>
            <a:lvl8pPr marL="0" indent="0" algn="ctr">
              <a:buNone/>
              <a:defRPr>
                <a:solidFill>
                  <a:schemeClr val="accent1"/>
                </a:solidFill>
              </a:defRPr>
            </a:lvl8pPr>
            <a:lvl9pPr marL="0" indent="0" algn="ctr">
              <a:buNone/>
              <a:defRPr>
                <a:solidFill>
                  <a:schemeClr val="accent1"/>
                </a:solidFill>
              </a:defRPr>
            </a:lvl9pPr>
          </a:lstStyle>
          <a:p>
            <a:pPr lvl="0"/>
            <a:r>
              <a:rPr lang="en-US"/>
              <a:t>Click to add text</a:t>
            </a:r>
          </a:p>
        </p:txBody>
      </p:sp>
      <p:grpSp>
        <p:nvGrpSpPr>
          <p:cNvPr id="20" name="Logo">
            <a:extLst>
              <a:ext uri="{FF2B5EF4-FFF2-40B4-BE49-F238E27FC236}">
                <a16:creationId xmlns:a16="http://schemas.microsoft.com/office/drawing/2014/main" id="{09F58BCB-349D-4CC0-8F66-E3D4A6043645}"/>
              </a:ext>
            </a:extLst>
          </p:cNvPr>
          <p:cNvGrpSpPr/>
          <p:nvPr userDrawn="1"/>
        </p:nvGrpSpPr>
        <p:grpSpPr>
          <a:xfrm>
            <a:off x="10893210" y="6350918"/>
            <a:ext cx="755843" cy="322808"/>
            <a:chOff x="6380216" y="4059273"/>
            <a:chExt cx="2905863" cy="1241045"/>
          </a:xfrm>
          <a:solidFill>
            <a:schemeClr val="bg1"/>
          </a:solidFill>
        </p:grpSpPr>
        <p:sp>
          <p:nvSpPr>
            <p:cNvPr id="21" name="Freeform: Shape 20">
              <a:extLst>
                <a:ext uri="{FF2B5EF4-FFF2-40B4-BE49-F238E27FC236}">
                  <a16:creationId xmlns:a16="http://schemas.microsoft.com/office/drawing/2014/main" id="{7D5BB903-91B3-4C64-AE64-AAC4942FD2AA}"/>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80EDA47-3086-46DB-BCBE-D169392A4A65}"/>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3B5DC88-1778-444D-A3B1-B396024A726B}"/>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A1697D9-4CF2-4944-93CF-B1FC9B02CC7A}"/>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25C48EF-8251-429D-871E-391A6900D198}"/>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375CC11-5108-4662-A8B5-EA30F6DA9B5B}"/>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US"/>
            </a:p>
          </p:txBody>
        </p:sp>
      </p:gr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US" smtClean="0"/>
              <a:pPr/>
              <a:t>‹#›</a:t>
            </a:fld>
            <a:endParaRPr lang="en-US"/>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bg1"/>
              </a:solidFill>
              <a:ea typeface="ＭＳ Ｐゴシック" charset="-128"/>
              <a:cs typeface="Arial" charset="0"/>
            </a:endParaRPr>
          </a:p>
        </p:txBody>
      </p:sp>
      <p:sp>
        <p:nvSpPr>
          <p:cNvPr id="27" name="SD_FLD_Draft" hidden="1">
            <a:extLst>
              <a:ext uri="{FF2B5EF4-FFF2-40B4-BE49-F238E27FC236}">
                <a16:creationId xmlns:a16="http://schemas.microsoft.com/office/drawing/2014/main" id="{3FC1FDE6-634E-475F-B714-288B04163A1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8" name="SD_FLD_Confidentiality">
            <a:extLst>
              <a:ext uri="{FF2B5EF4-FFF2-40B4-BE49-F238E27FC236}">
                <a16:creationId xmlns:a16="http://schemas.microsoft.com/office/drawing/2014/main" id="{6D820B52-C017-4C68-9F43-1FC845791716}"/>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4063856068"/>
      </p:ext>
    </p:extLst>
  </p:cSld>
  <p:clrMapOvr>
    <a:masterClrMapping/>
  </p:clrMapOvr>
  <p:extLst>
    <p:ext uri="{DCECCB84-F9BA-43D5-87BE-67443E8EF086}">
      <p15:sldGuideLst xmlns:p15="http://schemas.microsoft.com/office/powerpoint/2012/main">
        <p15:guide id="1" pos="4177" userDrawn="1">
          <p15:clr>
            <a:srgbClr val="F26B43"/>
          </p15:clr>
        </p15:guide>
        <p15:guide id="2" pos="3501" userDrawn="1">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ackground pic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0BB740F-040E-4C29-B57E-B7474FA2CCFC}"/>
              </a:ext>
            </a:extLst>
          </p:cNvPr>
          <p:cNvSpPr>
            <a:spLocks noGrp="1"/>
          </p:cNvSpPr>
          <p:nvPr>
            <p:ph type="pic" sz="quarter" idx="13" hasCustomPrompt="1"/>
          </p:nvPr>
        </p:nvSpPr>
        <p:spPr>
          <a:xfrm>
            <a:off x="0" y="0"/>
            <a:ext cx="12192000" cy="6046788"/>
          </a:xfrm>
          <a:blipFill>
            <a:blip r:embed="rId2">
              <a:extLst>
                <a:ext uri="{28A0092B-C50C-407E-A947-70E740481C1C}">
                  <a14:useLocalDpi xmlns:a14="http://schemas.microsoft.com/office/drawing/2010/main" val="0"/>
                </a:ext>
              </a:extLst>
            </a:blip>
            <a:stretch>
              <a:fillRect/>
            </a:stretch>
          </a:blipFill>
        </p:spPr>
        <p:txBody>
          <a:bodyPr lIns="8064000" tIns="612000" rIns="1116000" anchor="ctr" anchorCtr="0"/>
          <a:lstStyle>
            <a:lvl1pPr marL="0" indent="0" algn="l">
              <a:buNone/>
              <a:defRPr sz="1600">
                <a:solidFill>
                  <a:schemeClr val="accent4"/>
                </a:solidFill>
              </a:defRPr>
            </a:lvl1pPr>
          </a:lstStyle>
          <a:p>
            <a:r>
              <a:rPr lang="en-US"/>
              <a:t>Click on picture frame to insert background picture, click on DNV-menu / Image Tools-button / Choose Insert or Paste</a:t>
            </a:r>
          </a:p>
        </p:txBody>
      </p:sp>
      <p:sp>
        <p:nvSpPr>
          <p:cNvPr id="2" name="Title 1">
            <a:extLst>
              <a:ext uri="{FF2B5EF4-FFF2-40B4-BE49-F238E27FC236}">
                <a16:creationId xmlns:a16="http://schemas.microsoft.com/office/drawing/2014/main" id="{86C677DA-1553-4ACE-88F0-1D90541A6886}"/>
              </a:ext>
            </a:extLst>
          </p:cNvPr>
          <p:cNvSpPr>
            <a:spLocks noGrp="1"/>
          </p:cNvSpPr>
          <p:nvPr>
            <p:ph type="title" hasCustomPrompt="1"/>
          </p:nvPr>
        </p:nvSpPr>
        <p:spPr/>
        <p:txBody>
          <a:bodyPr/>
          <a:lstStyle>
            <a:lvl1pPr>
              <a:defRPr>
                <a:solidFill>
                  <a:schemeClr val="accent1"/>
                </a:solidFill>
              </a:defRPr>
            </a:lvl1pPr>
          </a:lstStyle>
          <a:p>
            <a:r>
              <a:rPr lang="en-US"/>
              <a:t>Click to add title</a:t>
            </a:r>
          </a:p>
        </p:txBody>
      </p:sp>
      <p:sp>
        <p:nvSpPr>
          <p:cNvPr id="3" name="Date Placeholder 2">
            <a:extLst>
              <a:ext uri="{FF2B5EF4-FFF2-40B4-BE49-F238E27FC236}">
                <a16:creationId xmlns:a16="http://schemas.microsoft.com/office/drawing/2014/main" id="{EAE41648-A3C2-4094-8260-D7F9C81E87D0}"/>
              </a:ext>
            </a:extLst>
          </p:cNvPr>
          <p:cNvSpPr>
            <a:spLocks noGrp="1"/>
          </p:cNvSpPr>
          <p:nvPr>
            <p:ph type="dt" sz="half" idx="10"/>
          </p:nvPr>
        </p:nvSpPr>
        <p:spPr/>
        <p:txBody>
          <a:bodyPr/>
          <a:lstStyle/>
          <a:p>
            <a:endParaRPr lang="en-US" sz="700"/>
          </a:p>
        </p:txBody>
      </p:sp>
      <p:sp>
        <p:nvSpPr>
          <p:cNvPr id="4" name="Footer Placeholder 3">
            <a:extLst>
              <a:ext uri="{FF2B5EF4-FFF2-40B4-BE49-F238E27FC236}">
                <a16:creationId xmlns:a16="http://schemas.microsoft.com/office/drawing/2014/main" id="{8F4F7D00-E655-476E-9A8D-16044B0B3A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561CC6-F316-448C-8910-5F3BA8E62C70}"/>
              </a:ext>
            </a:extLst>
          </p:cNvPr>
          <p:cNvSpPr>
            <a:spLocks noGrp="1"/>
          </p:cNvSpPr>
          <p:nvPr>
            <p:ph type="sldNum" sz="quarter" idx="12"/>
          </p:nvPr>
        </p:nvSpPr>
        <p:spPr/>
        <p:txBody>
          <a:bodyPr/>
          <a:lstStyle/>
          <a:p>
            <a:fld id="{5BA07366-CB75-4AA8-9E5B-928B849F427C}" type="slidenum">
              <a:rPr lang="en-US" smtClean="0"/>
              <a:pPr/>
              <a:t>‹#›</a:t>
            </a:fld>
            <a:endParaRPr lang="en-US"/>
          </a:p>
        </p:txBody>
      </p:sp>
    </p:spTree>
    <p:extLst>
      <p:ext uri="{BB962C8B-B14F-4D97-AF65-F5344CB8AC3E}">
        <p14:creationId xmlns:p14="http://schemas.microsoft.com/office/powerpoint/2010/main" val="1641385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7CFE-DCB6-4202-B09A-637C5745A35C}"/>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8831DD2C-6775-40D3-B625-6A94E4EC67E9}"/>
              </a:ext>
            </a:extLst>
          </p:cNvPr>
          <p:cNvSpPr>
            <a:spLocks noGrp="1"/>
          </p:cNvSpPr>
          <p:nvPr>
            <p:ph type="dt" sz="half" idx="10"/>
          </p:nvPr>
        </p:nvSpPr>
        <p:spPr/>
        <p:txBody>
          <a:bodyPr/>
          <a:lstStyle/>
          <a:p>
            <a:endParaRPr lang="en-US" sz="700"/>
          </a:p>
        </p:txBody>
      </p:sp>
      <p:sp>
        <p:nvSpPr>
          <p:cNvPr id="4" name="Footer Placeholder 3">
            <a:extLst>
              <a:ext uri="{FF2B5EF4-FFF2-40B4-BE49-F238E27FC236}">
                <a16:creationId xmlns:a16="http://schemas.microsoft.com/office/drawing/2014/main" id="{2A536E17-02D9-4235-9720-961CB10444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1AE4F1-4AE5-4A49-949A-BDA5C7AFD57C}"/>
              </a:ext>
            </a:extLst>
          </p:cNvPr>
          <p:cNvSpPr>
            <a:spLocks noGrp="1"/>
          </p:cNvSpPr>
          <p:nvPr>
            <p:ph type="sldNum" sz="quarter" idx="12"/>
          </p:nvPr>
        </p:nvSpPr>
        <p:spPr/>
        <p:txBody>
          <a:bodyPr/>
          <a:lstStyle/>
          <a:p>
            <a:fld id="{5BA07366-CB75-4AA8-9E5B-928B849F427C}" type="slidenum">
              <a:rPr lang="en-US" smtClean="0"/>
              <a:pPr/>
              <a:t>‹#›</a:t>
            </a:fld>
            <a:endParaRPr lang="en-US"/>
          </a:p>
        </p:txBody>
      </p:sp>
    </p:spTree>
    <p:extLst>
      <p:ext uri="{BB962C8B-B14F-4D97-AF65-F5344CB8AC3E}">
        <p14:creationId xmlns:p14="http://schemas.microsoft.com/office/powerpoint/2010/main" val="338553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hidden="1"/>
          <p:cNvSpPr>
            <a:spLocks noGrp="1"/>
          </p:cNvSpPr>
          <p:nvPr>
            <p:ph type="dt" sz="half" idx="10"/>
          </p:nvPr>
        </p:nvSpPr>
        <p:spPr/>
        <p:txBody>
          <a:bodyPr/>
          <a:lstStyle>
            <a:lvl1pPr>
              <a:defRPr>
                <a:solidFill>
                  <a:schemeClr val="bg1"/>
                </a:solidFill>
              </a:defRPr>
            </a:lvl1pPr>
          </a:lstStyle>
          <a:p>
            <a:endParaRPr lang="en-US"/>
          </a:p>
        </p:txBody>
      </p:sp>
      <p:sp>
        <p:nvSpPr>
          <p:cNvPr id="3" name="Footer Placeholder 2" hidden="1"/>
          <p:cNvSpPr>
            <a:spLocks noGrp="1"/>
          </p:cNvSpPr>
          <p:nvPr>
            <p:ph type="ftr" sz="quarter" idx="11"/>
          </p:nvPr>
        </p:nvSpPr>
        <p:spPr>
          <a:xfrm>
            <a:off x="0" y="6912000"/>
            <a:ext cx="0" cy="0"/>
          </a:xfrm>
        </p:spPr>
        <p:txBody>
          <a:bodyPr/>
          <a:lstStyle>
            <a:lvl1pPr>
              <a:defRPr sz="100">
                <a:noFill/>
              </a:defRPr>
            </a:lvl1pPr>
          </a:lstStyle>
          <a:p>
            <a:endParaRPr lang="en-US"/>
          </a:p>
        </p:txBody>
      </p:sp>
      <p:sp>
        <p:nvSpPr>
          <p:cNvPr id="4" name="Slide Number Placeholder 3" hidden="1"/>
          <p:cNvSpPr>
            <a:spLocks noGrp="1"/>
          </p:cNvSpPr>
          <p:nvPr>
            <p:ph type="sldNum" sz="quarter" idx="12"/>
          </p:nvPr>
        </p:nvSpPr>
        <p:spPr>
          <a:xfrm>
            <a:off x="0" y="6912000"/>
            <a:ext cx="0" cy="0"/>
          </a:xfrm>
        </p:spPr>
        <p:txBody>
          <a:bodyPr/>
          <a:lstStyle>
            <a:lvl1pPr>
              <a:defRPr sz="100">
                <a:noFill/>
              </a:defRPr>
            </a:lvl1pPr>
          </a:lstStyle>
          <a:p>
            <a:fld id="{5BA07366-CB75-4AA8-9E5B-928B849F427C}" type="slidenum">
              <a:rPr lang="en-US" smtClean="0"/>
              <a:pPr/>
              <a:t>‹#›</a:t>
            </a:fld>
            <a:endParaRPr lang="en-US"/>
          </a:p>
        </p:txBody>
      </p:sp>
      <p:sp>
        <p:nvSpPr>
          <p:cNvPr id="6" name="SD_FLD_Draft" hidden="1">
            <a:extLst>
              <a:ext uri="{FF2B5EF4-FFF2-40B4-BE49-F238E27FC236}">
                <a16:creationId xmlns:a16="http://schemas.microsoft.com/office/drawing/2014/main" id="{9324EF98-2F0A-4D7C-ACD4-6C69299B31D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8" name="SD_FLD_Confidentiality">
            <a:extLst>
              <a:ext uri="{FF2B5EF4-FFF2-40B4-BE49-F238E27FC236}">
                <a16:creationId xmlns:a16="http://schemas.microsoft.com/office/drawing/2014/main" id="{44B7048E-FFD7-4E41-AC43-9BDB83CCE1EC}"/>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069914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bwMode="ltGray">
          <a:xfrm>
            <a:off x="1" y="0"/>
            <a:ext cx="12191999"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D0B91A6F-3F96-48D5-B578-BC55BEA05B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16" name="Logo">
            <a:extLst>
              <a:ext uri="{FF2B5EF4-FFF2-40B4-BE49-F238E27FC236}">
                <a16:creationId xmlns:a16="http://schemas.microsoft.com/office/drawing/2014/main" id="{582D80DA-3434-42F0-8BBA-787FFCEA7180}"/>
              </a:ext>
            </a:extLst>
          </p:cNvPr>
          <p:cNvGrpSpPr>
            <a:grpSpLocks noChangeAspect="1"/>
          </p:cNvGrpSpPr>
          <p:nvPr userDrawn="1"/>
        </p:nvGrpSpPr>
        <p:grpSpPr bwMode="white">
          <a:xfrm>
            <a:off x="9950400" y="5800971"/>
            <a:ext cx="1702800" cy="727237"/>
            <a:chOff x="6380216" y="4059273"/>
            <a:chExt cx="2905863" cy="1241045"/>
          </a:xfrm>
        </p:grpSpPr>
        <p:sp>
          <p:nvSpPr>
            <p:cNvPr id="17" name="Freeform: Shape 16">
              <a:extLst>
                <a:ext uri="{FF2B5EF4-FFF2-40B4-BE49-F238E27FC236}">
                  <a16:creationId xmlns:a16="http://schemas.microsoft.com/office/drawing/2014/main" id="{2679ECA6-9859-4013-A93B-16010BF55817}"/>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BCEF638-291C-4421-9C1B-EB934A0F0109}"/>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EC0FCA9-D6D8-4B36-A4E6-0244141FD9FC}"/>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3552AFE-81A2-4ED5-8069-997ABD975336}"/>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D2AB6C2-8FD2-440E-99DD-96E8F19C42CD}"/>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100F770-E88D-4351-983E-F7B95197A7D1}"/>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US"/>
            </a:p>
          </p:txBody>
        </p:sp>
      </p:grpSp>
      <p:pic>
        <p:nvPicPr>
          <p:cNvPr id="23" name="TAGLINE WHITE">
            <a:extLst>
              <a:ext uri="{FF2B5EF4-FFF2-40B4-BE49-F238E27FC236}">
                <a16:creationId xmlns:a16="http://schemas.microsoft.com/office/drawing/2014/main" id="{41DB66F5-46D4-4959-A143-077E1F7FE01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0400" y="539750"/>
            <a:ext cx="1702800" cy="110651"/>
          </a:xfrm>
          <a:prstGeom prst="rect">
            <a:avLst/>
          </a:prstGeom>
        </p:spPr>
      </p:pic>
      <p:sp>
        <p:nvSpPr>
          <p:cNvPr id="2" name="Title 1"/>
          <p:cNvSpPr>
            <a:spLocks noGrp="1"/>
          </p:cNvSpPr>
          <p:nvPr>
            <p:ph type="title" hasCustomPrompt="1"/>
          </p:nvPr>
        </p:nvSpPr>
        <p:spPr>
          <a:xfrm>
            <a:off x="539750" y="1730374"/>
            <a:ext cx="8290800" cy="1339453"/>
          </a:xfrm>
        </p:spPr>
        <p:txBody>
          <a:bodyPr anchor="b" anchorCtr="0">
            <a:noAutofit/>
          </a:bodyPr>
          <a:lstStyle>
            <a:lvl1pPr>
              <a:lnSpc>
                <a:spcPct val="83000"/>
              </a:lnSpc>
              <a:defRPr sz="5400">
                <a:solidFill>
                  <a:schemeClr val="bg1"/>
                </a:solidFill>
              </a:defRPr>
            </a:lvl1pPr>
          </a:lstStyle>
          <a:p>
            <a:r>
              <a:rPr lang="en-US"/>
              <a:t>Click to add title</a:t>
            </a:r>
          </a:p>
        </p:txBody>
      </p:sp>
      <p:sp>
        <p:nvSpPr>
          <p:cNvPr id="10" name="Text Placeholder 3"/>
          <p:cNvSpPr>
            <a:spLocks noGrp="1"/>
          </p:cNvSpPr>
          <p:nvPr>
            <p:ph type="body" sz="quarter" idx="13" hasCustomPrompt="1"/>
          </p:nvPr>
        </p:nvSpPr>
        <p:spPr>
          <a:xfrm>
            <a:off x="540000" y="3296628"/>
            <a:ext cx="8290800" cy="637200"/>
          </a:xfrm>
        </p:spPr>
        <p:txBody>
          <a:bodyPr anchor="t" anchorCtr="0">
            <a:noAutofit/>
          </a:bodyPr>
          <a:lstStyle>
            <a:lvl1pPr marL="0" indent="0">
              <a:lnSpc>
                <a:spcPct val="83000"/>
              </a:lnSpc>
              <a:spcBef>
                <a:spcPts val="0"/>
              </a:spcBef>
              <a:buNone/>
              <a:defRPr sz="2000" b="0">
                <a:solidFill>
                  <a:schemeClr val="bg1"/>
                </a:solidFill>
              </a:defRPr>
            </a:lvl1pPr>
          </a:lstStyle>
          <a:p>
            <a:pPr lvl="0"/>
            <a:r>
              <a:rPr lang="en-US"/>
              <a:t>Click to add text</a:t>
            </a:r>
          </a:p>
        </p:txBody>
      </p:sp>
      <p:sp>
        <p:nvSpPr>
          <p:cNvPr id="3" name="Date Placeholder 2"/>
          <p:cNvSpPr>
            <a:spLocks noGrp="1"/>
          </p:cNvSpPr>
          <p:nvPr>
            <p:ph type="dt" sz="half" idx="10"/>
          </p:nvPr>
        </p:nvSpPr>
        <p:spPr/>
        <p:txBody>
          <a:bodyPr/>
          <a:lstStyle/>
          <a:p>
            <a:endParaRPr lang="en-US" noProof="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BA07366-CB75-4AA8-9E5B-928B849F427C}" type="slidenum">
              <a:rPr lang="en-US" smtClean="0"/>
              <a:pPr/>
              <a:t>‹#›</a:t>
            </a:fld>
            <a:endParaRPr lang="en-US"/>
          </a:p>
        </p:txBody>
      </p:sp>
      <p:sp>
        <p:nvSpPr>
          <p:cNvPr id="26" name="_SD_FLD_Copyright">
            <a:extLst>
              <a:ext uri="{FF2B5EF4-FFF2-40B4-BE49-F238E27FC236}">
                <a16:creationId xmlns:a16="http://schemas.microsoft.com/office/drawing/2014/main" id="{E122E57C-11B4-4446-AF00-71B795F3C914}"/>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bg1"/>
                </a:solidFill>
              </a:rPr>
              <a:t>DNV ©</a:t>
            </a:r>
          </a:p>
        </p:txBody>
      </p:sp>
      <p:sp>
        <p:nvSpPr>
          <p:cNvPr id="28" name="SD_FLD_DocumentDate">
            <a:extLst>
              <a:ext uri="{FF2B5EF4-FFF2-40B4-BE49-F238E27FC236}">
                <a16:creationId xmlns:a16="http://schemas.microsoft.com/office/drawing/2014/main" id="{D32510BA-5DCF-4A7B-89DB-D5A3E2A78239}"/>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endParaRPr lang="en-US" altLang="ja-JP" sz="700" cap="all" baseline="0">
              <a:solidFill>
                <a:schemeClr val="bg1"/>
              </a:solidFill>
              <a:ea typeface="ＭＳ Ｐゴシック" charset="-128"/>
              <a:cs typeface="Arial" charset="0"/>
            </a:endParaRPr>
          </a:p>
        </p:txBody>
      </p:sp>
      <p:sp>
        <p:nvSpPr>
          <p:cNvPr id="24" name="SD_FLD_Draft" hidden="1">
            <a:extLst>
              <a:ext uri="{FF2B5EF4-FFF2-40B4-BE49-F238E27FC236}">
                <a16:creationId xmlns:a16="http://schemas.microsoft.com/office/drawing/2014/main" id="{E78AC084-F0D7-48FF-A5A0-62B259C3E638}"/>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7" name="TextBox 26">
            <a:extLst>
              <a:ext uri="{FF2B5EF4-FFF2-40B4-BE49-F238E27FC236}">
                <a16:creationId xmlns:a16="http://schemas.microsoft.com/office/drawing/2014/main" id="{900E98D3-1B1D-490D-90C3-F274802AC561}"/>
              </a:ext>
            </a:extLst>
          </p:cNvPr>
          <p:cNvSpPr txBox="1"/>
          <p:nvPr userDrawn="1"/>
        </p:nvSpPr>
        <p:spPr>
          <a:xfrm>
            <a:off x="540000" y="5879827"/>
            <a:ext cx="2727545" cy="215444"/>
          </a:xfrm>
          <a:prstGeom prst="rect">
            <a:avLst/>
          </a:prstGeom>
          <a:noFill/>
        </p:spPr>
        <p:txBody>
          <a:bodyPr wrap="square" lIns="0" tIns="0" rIns="0" bIns="0" rtlCol="0">
            <a:spAutoFit/>
          </a:bodyPr>
          <a:lstStyle/>
          <a:p>
            <a:pPr algn="l"/>
            <a:r>
              <a:rPr lang="en-US" sz="1400" b="1" cap="none" baseline="0" noProof="1">
                <a:solidFill>
                  <a:schemeClr val="bg1"/>
                </a:solidFill>
              </a:rPr>
              <a:t>www.dnv.com</a:t>
            </a:r>
          </a:p>
        </p:txBody>
      </p:sp>
      <p:sp>
        <p:nvSpPr>
          <p:cNvPr id="30" name="Text Placeholder 9">
            <a:extLst>
              <a:ext uri="{FF2B5EF4-FFF2-40B4-BE49-F238E27FC236}">
                <a16:creationId xmlns:a16="http://schemas.microsoft.com/office/drawing/2014/main" id="{298E8765-505F-453E-BC7E-D85D0B5D954C}"/>
              </a:ext>
            </a:extLst>
          </p:cNvPr>
          <p:cNvSpPr>
            <a:spLocks noGrp="1"/>
          </p:cNvSpPr>
          <p:nvPr>
            <p:ph type="body" sz="quarter" idx="15" hasCustomPrompt="1"/>
          </p:nvPr>
        </p:nvSpPr>
        <p:spPr>
          <a:xfrm>
            <a:off x="539750" y="4836965"/>
            <a:ext cx="8291049" cy="360000"/>
          </a:xfrm>
        </p:spPr>
        <p:txBody>
          <a:bodyPr anchor="b" anchorCtr="0">
            <a:noAutofit/>
          </a:bodyPr>
          <a:lstStyle>
            <a:lvl1pPr marL="0" indent="0">
              <a:lnSpc>
                <a:spcPct val="100000"/>
              </a:lnSpc>
              <a:spcBef>
                <a:spcPts val="0"/>
              </a:spcBef>
              <a:buNone/>
              <a:defRPr sz="1400" b="0">
                <a:solidFill>
                  <a:schemeClr val="bg1"/>
                </a:solidFill>
              </a:defRPr>
            </a:lvl1pPr>
          </a:lstStyle>
          <a:p>
            <a:pPr lvl="0"/>
            <a:r>
              <a:rPr lang="en-US"/>
              <a:t>Click to add Email address</a:t>
            </a:r>
          </a:p>
        </p:txBody>
      </p:sp>
      <p:sp>
        <p:nvSpPr>
          <p:cNvPr id="31" name="Text Placeholder 9">
            <a:extLst>
              <a:ext uri="{FF2B5EF4-FFF2-40B4-BE49-F238E27FC236}">
                <a16:creationId xmlns:a16="http://schemas.microsoft.com/office/drawing/2014/main" id="{F1D187BC-8B38-417E-BA95-DF961274BE6E}"/>
              </a:ext>
            </a:extLst>
          </p:cNvPr>
          <p:cNvSpPr>
            <a:spLocks noGrp="1"/>
          </p:cNvSpPr>
          <p:nvPr>
            <p:ph type="body" sz="quarter" idx="16" hasCustomPrompt="1"/>
          </p:nvPr>
        </p:nvSpPr>
        <p:spPr>
          <a:xfrm>
            <a:off x="539751" y="5270701"/>
            <a:ext cx="8291049" cy="360000"/>
          </a:xfrm>
        </p:spPr>
        <p:txBody>
          <a:bodyPr anchor="t" anchorCtr="0">
            <a:noAutofit/>
          </a:bodyPr>
          <a:lstStyle>
            <a:lvl1pPr marL="0" indent="0">
              <a:lnSpc>
                <a:spcPct val="100000"/>
              </a:lnSpc>
              <a:spcBef>
                <a:spcPts val="0"/>
              </a:spcBef>
              <a:buNone/>
              <a:defRPr sz="1400" b="0">
                <a:solidFill>
                  <a:schemeClr val="bg1"/>
                </a:solidFill>
              </a:defRPr>
            </a:lvl1pPr>
          </a:lstStyle>
          <a:p>
            <a:pPr lvl="0"/>
            <a:r>
              <a:rPr lang="en-US"/>
              <a:t>Click to add Telephone number</a:t>
            </a:r>
          </a:p>
        </p:txBody>
      </p:sp>
      <p:sp>
        <p:nvSpPr>
          <p:cNvPr id="33" name="SD_FLD_Confidentiality">
            <a:extLst>
              <a:ext uri="{FF2B5EF4-FFF2-40B4-BE49-F238E27FC236}">
                <a16:creationId xmlns:a16="http://schemas.microsoft.com/office/drawing/2014/main" id="{E93E9BF8-0018-4174-8A59-3D40E3E2712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3814879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539752" y="1442790"/>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a:latin typeface="+mn-lt"/>
                <a:cs typeface="Arial" panose="020B0604020202020204" pitchFamily="34" charset="0"/>
              </a:rPr>
              <a:t>TEXT STYLES</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Use the </a:t>
            </a:r>
            <a:r>
              <a:rPr lang="en-US" altLang="da-DK" sz="900" b="1" noProof="1">
                <a:solidFill>
                  <a:schemeClr val="tx1"/>
                </a:solidFill>
                <a:latin typeface="+mn-lt"/>
                <a:cs typeface="Arial" panose="020B0604020202020204" pitchFamily="34" charset="0"/>
              </a:rPr>
              <a:t>TAB</a:t>
            </a:r>
            <a:r>
              <a:rPr lang="en-US" altLang="da-DK" sz="900" b="0" noProof="1">
                <a:solidFill>
                  <a:schemeClr val="tx1"/>
                </a:solidFill>
                <a:latin typeface="+mn-lt"/>
                <a:cs typeface="Arial" panose="020B0604020202020204" pitchFamily="34" charset="0"/>
              </a:rPr>
              <a:t>-key</a:t>
            </a:r>
            <a:r>
              <a:rPr lang="en-US" altLang="da-DK" sz="900" b="0" baseline="0" noProof="1">
                <a:solidFill>
                  <a:schemeClr val="tx1"/>
                </a:solidFill>
                <a:latin typeface="+mn-lt"/>
                <a:cs typeface="Arial" panose="020B0604020202020204" pitchFamily="34" charset="0"/>
              </a:rPr>
              <a:t> to jump through </a:t>
            </a:r>
            <a:br>
              <a:rPr lang="en-US" altLang="da-DK" sz="900" b="0" baseline="0" noProof="1">
                <a:solidFill>
                  <a:schemeClr val="tx1"/>
                </a:solidFill>
                <a:latin typeface="+mn-lt"/>
                <a:cs typeface="Arial" panose="020B0604020202020204" pitchFamily="34" charset="0"/>
              </a:rPr>
            </a:br>
            <a:r>
              <a:rPr lang="en-US" altLang="da-DK" sz="900" b="0" baseline="0" noProof="1">
                <a:solidFill>
                  <a:schemeClr val="tx1"/>
                </a:solidFill>
                <a:latin typeface="+mn-lt"/>
                <a:cs typeface="Arial" panose="020B0604020202020204" pitchFamily="34" charset="0"/>
              </a:rPr>
              <a:t>levels. Click </a:t>
            </a:r>
            <a:r>
              <a:rPr lang="en-US" altLang="da-DK" sz="900" b="1" baseline="0" noProof="1">
                <a:solidFill>
                  <a:schemeClr val="tx1"/>
                </a:solidFill>
                <a:latin typeface="+mn-lt"/>
                <a:cs typeface="Arial" panose="020B0604020202020204" pitchFamily="34" charset="0"/>
              </a:rPr>
              <a:t>ENTER</a:t>
            </a:r>
            <a:r>
              <a:rPr lang="en-US" altLang="da-DK" sz="900" b="0" baseline="0" noProof="1">
                <a:solidFill>
                  <a:schemeClr val="tx1"/>
                </a:solidFill>
                <a:latin typeface="+mn-lt"/>
                <a:cs typeface="Arial" panose="020B0604020202020204" pitchFamily="34" charset="0"/>
              </a:rPr>
              <a:t>, then </a:t>
            </a:r>
            <a:r>
              <a:rPr lang="en-US" altLang="da-DK" sz="900" b="1" baseline="0" noProof="1">
                <a:solidFill>
                  <a:schemeClr val="tx1"/>
                </a:solidFill>
                <a:latin typeface="+mn-lt"/>
                <a:cs typeface="Arial" panose="020B0604020202020204" pitchFamily="34" charset="0"/>
              </a:rPr>
              <a:t>TAB</a:t>
            </a:r>
            <a:r>
              <a:rPr lang="en-US"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US" altLang="da-DK" sz="900" b="0" baseline="0" noProof="1">
                <a:solidFill>
                  <a:schemeClr val="tx1"/>
                </a:solidFill>
                <a:latin typeface="+mn-lt"/>
                <a:cs typeface="Arial" panose="020B0604020202020204" pitchFamily="34" charset="0"/>
              </a:rPr>
              <a:t>To go back in levels use </a:t>
            </a:r>
            <a:r>
              <a:rPr lang="en-US" altLang="da-DK" sz="900" b="1" baseline="0" noProof="1">
                <a:solidFill>
                  <a:schemeClr val="tx1"/>
                </a:solidFill>
                <a:latin typeface="+mn-lt"/>
                <a:cs typeface="Arial" panose="020B0604020202020204" pitchFamily="34" charset="0"/>
              </a:rPr>
              <a:t>SHIFT-TAB</a:t>
            </a:r>
            <a:endParaRPr lang="en-US" sz="900" b="1" noProof="1">
              <a:solidFill>
                <a:schemeClr val="tx1"/>
              </a:solidFill>
              <a:latin typeface="+mn-lt"/>
              <a:cs typeface="Arial" panose="020B0604020202020204" pitchFamily="34" charset="0"/>
            </a:endParaRPr>
          </a:p>
          <a:p>
            <a:pPr eaLnBrk="1" hangingPunct="1">
              <a:spcAft>
                <a:spcPts val="600"/>
              </a:spcAft>
              <a:defRPr/>
            </a:pPr>
            <a:r>
              <a:rPr lang="en-US" sz="900" noProof="1">
                <a:solidFill>
                  <a:schemeClr val="tx1"/>
                </a:solidFill>
                <a:latin typeface="+mn-lt"/>
                <a:cs typeface="Arial" panose="020B0604020202020204" pitchFamily="34" charset="0"/>
              </a:rPr>
              <a:t>Alternatively, </a:t>
            </a:r>
            <a:r>
              <a:rPr lang="en-US" sz="900" b="1" noProof="1">
                <a:solidFill>
                  <a:schemeClr val="tx1"/>
                </a:solidFill>
                <a:latin typeface="+mn-lt"/>
                <a:cs typeface="Arial" panose="020B0604020202020204" pitchFamily="34" charset="0"/>
              </a:rPr>
              <a:t>Increase</a:t>
            </a:r>
            <a:r>
              <a:rPr lang="en-US" sz="900" baseline="0" noProof="1">
                <a:solidFill>
                  <a:schemeClr val="tx1"/>
                </a:solidFill>
                <a:latin typeface="+mn-lt"/>
                <a:cs typeface="Arial" panose="020B0604020202020204" pitchFamily="34" charset="0"/>
              </a:rPr>
              <a:t> and</a:t>
            </a:r>
            <a:br>
              <a:rPr lang="en-US" sz="900" baseline="0" noProof="1">
                <a:solidFill>
                  <a:schemeClr val="tx1"/>
                </a:solidFill>
                <a:latin typeface="+mn-lt"/>
                <a:cs typeface="Arial" panose="020B0604020202020204" pitchFamily="34" charset="0"/>
              </a:rPr>
            </a:br>
            <a:r>
              <a:rPr lang="en-US" sz="900" b="1" baseline="0" noProof="1">
                <a:solidFill>
                  <a:schemeClr val="tx1"/>
                </a:solidFill>
                <a:latin typeface="+mn-lt"/>
                <a:cs typeface="Arial" panose="020B0604020202020204" pitchFamily="34" charset="0"/>
              </a:rPr>
              <a:t>Decrease </a:t>
            </a:r>
            <a:r>
              <a:rPr lang="en-US" sz="900" baseline="0" noProof="1">
                <a:solidFill>
                  <a:schemeClr val="tx1"/>
                </a:solidFill>
                <a:latin typeface="+mn-lt"/>
                <a:cs typeface="Arial" panose="020B0604020202020204" pitchFamily="34" charset="0"/>
              </a:rPr>
              <a:t>list level can be used</a:t>
            </a:r>
            <a:br>
              <a:rPr lang="en-US" altLang="da-DK" sz="900" b="0" noProof="1">
                <a:solidFill>
                  <a:schemeClr val="tx1"/>
                </a:solidFill>
                <a:latin typeface="+mn-lt"/>
                <a:cs typeface="Arial" panose="020B0604020202020204" pitchFamily="34" charset="0"/>
              </a:rPr>
            </a:br>
            <a:br>
              <a:rPr lang="en-US" altLang="da-DK" sz="900" b="0" noProof="1">
                <a:solidFill>
                  <a:schemeClr val="tx1"/>
                </a:solidFill>
                <a:latin typeface="+mn-lt"/>
                <a:cs typeface="Arial" panose="020B0604020202020204" pitchFamily="34" charset="0"/>
              </a:rPr>
            </a:br>
            <a:r>
              <a:rPr lang="en-US"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Arial" panose="020B0604020202020204" pitchFamily="34" charset="0"/>
              </a:rPr>
              <a:t>Click the </a:t>
            </a:r>
            <a:r>
              <a:rPr lang="en-US" altLang="da-DK" sz="900" b="1" baseline="0" noProof="1">
                <a:solidFill>
                  <a:schemeClr val="tx1"/>
                </a:solidFill>
                <a:latin typeface="+mn-lt"/>
                <a:cs typeface="Arial" panose="020B0604020202020204" pitchFamily="34" charset="0"/>
              </a:rPr>
              <a:t>Reset </a:t>
            </a:r>
            <a:r>
              <a:rPr lang="en-US" altLang="da-DK" sz="900" noProof="1">
                <a:solidFill>
                  <a:schemeClr val="tx1"/>
                </a:solidFill>
                <a:latin typeface="+mn-lt"/>
                <a:cs typeface="Arial" panose="020B0604020202020204" pitchFamily="34" charset="0"/>
              </a:rPr>
              <a:t>menu to reset position, size</a:t>
            </a:r>
            <a:r>
              <a:rPr lang="en-US"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Arial" panose="020B0604020202020204" pitchFamily="34" charset="0"/>
              </a:rPr>
            </a:br>
            <a:r>
              <a:rPr lang="en-US" sz="160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Click on the menu </a:t>
            </a:r>
            <a:r>
              <a:rPr lang="en-US" altLang="da-DK" sz="900" b="1" noProof="1">
                <a:solidFill>
                  <a:schemeClr val="tx1"/>
                </a:solidFill>
                <a:latin typeface="+mn-lt"/>
                <a:cs typeface="Arial" panose="020B0604020202020204" pitchFamily="34" charset="0"/>
              </a:rPr>
              <a:t>New Slide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Home</a:t>
            </a:r>
            <a:r>
              <a:rPr lang="en-US" altLang="da-DK" sz="900" b="0" noProof="1">
                <a:solidFill>
                  <a:schemeClr val="tx1"/>
                </a:solidFill>
                <a:latin typeface="+mn-lt"/>
                <a:cs typeface="Arial" panose="020B0604020202020204" pitchFamily="34" charset="0"/>
              </a:rPr>
              <a:t> tab to insert a new slide</a:t>
            </a:r>
            <a:br>
              <a:rPr lang="en-US" altLang="da-DK" sz="900" b="0" noProof="1">
                <a:solidFill>
                  <a:schemeClr val="tx1"/>
                </a:solidFill>
                <a:latin typeface="+mn-lt"/>
                <a:cs typeface="Arial" panose="020B0604020202020204" pitchFamily="34" charset="0"/>
              </a:rPr>
            </a:br>
            <a:br>
              <a:rPr lang="en-US"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Change layout</a:t>
            </a:r>
            <a:endParaRPr lang="en-US" altLang="da-DK" sz="900" b="0" noProof="1">
              <a:solidFill>
                <a:schemeClr val="tx1"/>
              </a:solidFill>
              <a:latin typeface="+mn-lt"/>
              <a:cs typeface="Arial" panose="020B0604020202020204" pitchFamily="34" charset="0"/>
            </a:endParaRPr>
          </a:p>
          <a:p>
            <a:pPr marL="0" indent="0">
              <a:spcAft>
                <a:spcPts val="600"/>
              </a:spcAft>
              <a:buFont typeface="+mj-lt"/>
              <a:buNone/>
            </a:pPr>
            <a:r>
              <a:rPr lang="en-US" sz="900">
                <a:solidFill>
                  <a:srgbClr val="000000"/>
                </a:solidFill>
                <a:latin typeface="+mn-lt"/>
                <a:ea typeface="Arial" panose="020B0604020202020204" pitchFamily="34" charset="0"/>
              </a:rPr>
              <a:t>Click on the arrow next to </a:t>
            </a:r>
            <a:r>
              <a:rPr lang="en-US" sz="900" b="1">
                <a:solidFill>
                  <a:srgbClr val="000000"/>
                </a:solidFill>
                <a:latin typeface="+mn-lt"/>
                <a:ea typeface="Arial" panose="020B0604020202020204" pitchFamily="34" charset="0"/>
              </a:rPr>
              <a:t>Layout</a:t>
            </a:r>
            <a:br>
              <a:rPr lang="en-US" sz="900" b="1">
                <a:solidFill>
                  <a:srgbClr val="000000"/>
                </a:solidFill>
                <a:latin typeface="+mn-lt"/>
                <a:ea typeface="Arial" panose="020B0604020202020204" pitchFamily="34" charset="0"/>
              </a:rPr>
            </a:br>
            <a:r>
              <a:rPr lang="en-US" sz="900">
                <a:solidFill>
                  <a:srgbClr val="000000"/>
                </a:solidFill>
                <a:latin typeface="+mn-lt"/>
                <a:ea typeface="Arial" panose="020B0604020202020204" pitchFamily="34" charset="0"/>
              </a:rPr>
              <a:t>to view a dropdown menu of possible slide layouts</a:t>
            </a:r>
            <a:endParaRPr lang="en-US" sz="90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498494" y="1442790"/>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a:latin typeface="+mn-lt"/>
                <a:cs typeface="Arial" panose="020B0604020202020204" pitchFamily="34" charset="0"/>
              </a:rPr>
              <a:t>PICTURES</a:t>
            </a:r>
            <a:endParaRPr lang="en-US" sz="1600" b="1"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On slides with pictureplaceholder, click on the icon and choose </a:t>
            </a:r>
            <a:r>
              <a:rPr lang="en-US"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US" sz="900" b="1" noProof="1">
                <a:solidFill>
                  <a:schemeClr val="tx1"/>
                </a:solidFill>
                <a:latin typeface="+mn-lt"/>
                <a:cs typeface="Arial" panose="020B0604020202020204" pitchFamily="34" charset="0"/>
              </a:rPr>
              <a:t>Crop picture</a:t>
            </a:r>
          </a:p>
          <a:p>
            <a:pPr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Crop</a:t>
            </a:r>
            <a:r>
              <a:rPr lang="en-US" altLang="da-DK" sz="900" b="0" noProof="1">
                <a:solidFill>
                  <a:schemeClr val="tx1"/>
                </a:solidFill>
                <a:latin typeface="+mn-lt"/>
                <a:cs typeface="Arial" panose="020B0604020202020204" pitchFamily="34" charset="0"/>
              </a:rPr>
              <a:t> to change size or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If you want to scale the picture,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hold </a:t>
            </a:r>
            <a:r>
              <a:rPr lang="en-US" altLang="da-DK" sz="900" b="1" noProof="1">
                <a:solidFill>
                  <a:schemeClr val="tx1"/>
                </a:solidFill>
                <a:latin typeface="+mn-lt"/>
                <a:cs typeface="Arial" panose="020B0604020202020204" pitchFamily="34" charset="0"/>
              </a:rPr>
              <a:t>SHIFT</a:t>
            </a:r>
            <a:r>
              <a:rPr lang="en-US" altLang="da-DK" sz="900" b="0" noProof="1">
                <a:solidFill>
                  <a:schemeClr val="tx1"/>
                </a:solidFill>
                <a:latin typeface="+mn-lt"/>
                <a:cs typeface="Arial" panose="020B0604020202020204" pitchFamily="34" charset="0"/>
              </a:rPr>
              <a:t>-key down while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dragging the corners of the picture</a:t>
            </a:r>
            <a:br>
              <a:rPr lang="en-US"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t>
            </a:r>
            <a:r>
              <a:rPr lang="en-US" altLang="da-DK" sz="900" b="0" noProof="1">
                <a:solidFill>
                  <a:schemeClr val="tx1"/>
                </a:solidFill>
                <a:latin typeface="+mn-lt"/>
                <a:cs typeface="Arial" panose="020B0604020202020204" pitchFamily="34" charset="0"/>
              </a:rPr>
              <a:t>If you delete the picture and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insert a new one, the picture may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lie in front of the text or graphic.</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If this happens, select the picture,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right-click and choose </a:t>
            </a:r>
            <a:r>
              <a:rPr lang="en-US"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076214" y="1442790"/>
            <a:ext cx="24480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a:latin typeface="+mn-lt"/>
                <a:cs typeface="Arial" panose="020B0604020202020204" pitchFamily="34" charset="0"/>
              </a:rPr>
              <a:t>HEADER &amp; FOOTER</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US" altLang="da-DK" sz="900" b="0" noProof="1">
                <a:solidFill>
                  <a:schemeClr val="tx1"/>
                </a:solidFill>
                <a:latin typeface="+mn-lt"/>
                <a:cs typeface="Arial" panose="020B0604020202020204" pitchFamily="34" charset="0"/>
              </a:rPr>
              <a:t>Click on </a:t>
            </a:r>
            <a:r>
              <a:rPr lang="en-US" altLang="da-DK" sz="900" b="1" noProof="1">
                <a:solidFill>
                  <a:schemeClr val="tx1"/>
                </a:solidFill>
                <a:latin typeface="+mn-lt"/>
                <a:cs typeface="Arial" panose="020B0604020202020204" pitchFamily="34" charset="0"/>
              </a:rPr>
              <a:t>Header and Footer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Insert</a:t>
            </a:r>
            <a:r>
              <a:rPr lang="en-US"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Apply to All </a:t>
            </a:r>
            <a:r>
              <a:rPr lang="en-US" altLang="da-DK" sz="900" b="0" noProof="1">
                <a:solidFill>
                  <a:schemeClr val="tx1"/>
                </a:solidFill>
                <a:latin typeface="+mn-lt"/>
                <a:cs typeface="Arial" panose="020B0604020202020204" pitchFamily="34" charset="0"/>
              </a:rPr>
              <a:t>or </a:t>
            </a:r>
            <a:r>
              <a:rPr lang="en-US" altLang="da-DK" sz="900" b="1" noProof="1">
                <a:solidFill>
                  <a:schemeClr val="tx1"/>
                </a:solidFill>
                <a:latin typeface="+mn-lt"/>
                <a:cs typeface="Arial" panose="020B0604020202020204" pitchFamily="34" charset="0"/>
              </a:rPr>
              <a:t>Apply</a:t>
            </a:r>
            <a:r>
              <a:rPr lang="en-US" altLang="da-DK" sz="900" b="0" noProof="1">
                <a:solidFill>
                  <a:schemeClr val="tx1"/>
                </a:solidFill>
                <a:latin typeface="+mn-lt"/>
                <a:cs typeface="Arial" panose="020B0604020202020204" pitchFamily="34" charset="0"/>
              </a:rPr>
              <a:t> if only used on one slide</a:t>
            </a:r>
            <a:br>
              <a:rPr lang="en-US"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sz="1600">
                <a:latin typeface="+mn-lt"/>
                <a:cs typeface="Arial" panose="020B0604020202020204" pitchFamily="34" charset="0"/>
              </a:rPr>
              <a:t>GRIDLINES</a:t>
            </a:r>
          </a:p>
          <a:p>
            <a:pPr eaLnBrk="1" hangingPunct="1">
              <a:spcAft>
                <a:spcPts val="600"/>
              </a:spcAft>
              <a:defRPr/>
            </a:pPr>
            <a:r>
              <a:rPr lang="en-US" altLang="da-DK" sz="900" b="0" noProof="1">
                <a:solidFill>
                  <a:schemeClr val="tx1"/>
                </a:solidFill>
                <a:latin typeface="+mn-lt"/>
                <a:cs typeface="Arial" panose="020B0604020202020204" pitchFamily="34" charset="0"/>
              </a:rPr>
              <a:t>Click the </a:t>
            </a:r>
            <a:r>
              <a:rPr lang="en-US" altLang="da-DK" sz="900" b="1" noProof="1">
                <a:solidFill>
                  <a:schemeClr val="tx1"/>
                </a:solidFill>
                <a:latin typeface="+mn-lt"/>
                <a:cs typeface="Arial" panose="020B0604020202020204" pitchFamily="34" charset="0"/>
              </a:rPr>
              <a:t>View</a:t>
            </a:r>
            <a:r>
              <a:rPr lang="en-US" altLang="da-DK" sz="900" b="0" noProof="1">
                <a:solidFill>
                  <a:schemeClr val="tx1"/>
                </a:solidFill>
                <a:latin typeface="+mn-lt"/>
                <a:cs typeface="Arial" panose="020B0604020202020204" pitchFamily="34" charset="0"/>
              </a:rPr>
              <a:t> tab and set tick mark next to </a:t>
            </a:r>
            <a:r>
              <a:rPr lang="en-US" altLang="da-DK" sz="900" b="1" noProof="1">
                <a:solidFill>
                  <a:schemeClr val="tx1"/>
                </a:solidFill>
                <a:latin typeface="+mn-lt"/>
                <a:cs typeface="Arial" panose="020B0604020202020204" pitchFamily="34" charset="0"/>
              </a:rPr>
              <a:t>Guides</a:t>
            </a: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Alt + F9 </a:t>
            </a:r>
            <a:r>
              <a:rPr lang="en-US" altLang="da-DK" sz="900" b="0" noProof="1">
                <a:solidFill>
                  <a:schemeClr val="tx1"/>
                </a:solidFill>
                <a:latin typeface="+mn-lt"/>
                <a:cs typeface="Arial" panose="020B0604020202020204" pitchFamily="34" charset="0"/>
              </a:rPr>
              <a:t>for quick view of guides</a:t>
            </a:r>
            <a:br>
              <a:rPr lang="en-US"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US"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US" altLang="da-DK" sz="900" b="1" noProof="1">
                <a:solidFill>
                  <a:schemeClr val="tx1"/>
                </a:solidFill>
                <a:latin typeface="+mn-lt"/>
                <a:cs typeface="Arial" panose="020B0604020202020204" pitchFamily="34" charset="0"/>
              </a:rPr>
              <a:t>1. Best practice: </a:t>
            </a:r>
            <a:r>
              <a:rPr lang="en-US" altLang="da-DK" sz="900" b="0" noProof="1">
                <a:solidFill>
                  <a:schemeClr val="tx1"/>
                </a:solidFill>
                <a:latin typeface="+mn-lt"/>
                <a:cs typeface="Arial" panose="020B0604020202020204" pitchFamily="34" charset="0"/>
              </a:rPr>
              <a:t>Create a slide in your new presentation and copy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piece of content at a time (e.g. copy all text from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textbox)</a:t>
            </a:r>
            <a:endParaRPr lang="en-US" altLang="da-DK" sz="900" b="1" i="0" u="sng"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32727" y="4779904"/>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 t="45142" r="62601" b="9046"/>
          <a:stretch/>
        </p:blipFill>
        <p:spPr>
          <a:xfrm>
            <a:off x="6726550" y="1735179"/>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2727" y="3962909"/>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35425" y="3229754"/>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02694" y="2453659"/>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717337" y="1980536"/>
            <a:ext cx="378293" cy="543366"/>
          </a:xfrm>
          <a:prstGeom prst="rect">
            <a:avLst/>
          </a:prstGeom>
        </p:spPr>
      </p:pic>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932727" y="2518464"/>
            <a:ext cx="457143" cy="257143"/>
          </a:xfrm>
          <a:prstGeom prst="rect">
            <a:avLst/>
          </a:prstGeom>
        </p:spPr>
      </p:pic>
      <p:sp>
        <p:nvSpPr>
          <p:cNvPr id="2" name="Date Placeholder 1">
            <a:extLst>
              <a:ext uri="{FF2B5EF4-FFF2-40B4-BE49-F238E27FC236}">
                <a16:creationId xmlns:a16="http://schemas.microsoft.com/office/drawing/2014/main" id="{51A02284-6888-4337-9A6F-80EFD8C407E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1D2B70A-6BC5-4C66-869E-61F2A38A39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09F8ED-36EE-4F7B-8B5E-A531C6E804E2}"/>
              </a:ext>
            </a:extLst>
          </p:cNvPr>
          <p:cNvSpPr>
            <a:spLocks noGrp="1"/>
          </p:cNvSpPr>
          <p:nvPr>
            <p:ph type="sldNum" sz="quarter" idx="12"/>
          </p:nvPr>
        </p:nvSpPr>
        <p:spPr/>
        <p:txBody>
          <a:bodyPr/>
          <a:lstStyle/>
          <a:p>
            <a:fld id="{5BA07366-CB75-4AA8-9E5B-928B849F427C}" type="slidenum">
              <a:rPr lang="en-US" smtClean="0"/>
              <a:pPr/>
              <a:t>‹#›</a:t>
            </a:fld>
            <a:endParaRPr lang="en-US"/>
          </a:p>
        </p:txBody>
      </p:sp>
    </p:spTree>
    <p:extLst>
      <p:ext uri="{BB962C8B-B14F-4D97-AF65-F5344CB8AC3E}">
        <p14:creationId xmlns:p14="http://schemas.microsoft.com/office/powerpoint/2010/main" val="1868742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616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a:solidFill>
                  <a:schemeClr val="bg1"/>
                </a:solidFill>
              </a:rPr>
              <a:t>If you see any </a:t>
            </a:r>
            <a:r>
              <a:rPr lang="en-US" sz="4400" b="1" i="1" noProof="0">
                <a:solidFill>
                  <a:schemeClr val="bg1"/>
                </a:solidFill>
              </a:rPr>
              <a:t>layouts after this </a:t>
            </a:r>
            <a:r>
              <a:rPr lang="en-US" sz="4400" b="0" i="0" noProof="0">
                <a:solidFill>
                  <a:schemeClr val="bg1"/>
                </a:solidFill>
              </a:rPr>
              <a:t>one</a:t>
            </a:r>
            <a:r>
              <a:rPr lang="en-US" sz="4400" b="1" i="1" noProof="0">
                <a:solidFill>
                  <a:schemeClr val="bg1"/>
                </a:solidFill>
              </a:rPr>
              <a:t>,</a:t>
            </a:r>
            <a:br>
              <a:rPr lang="en-US" sz="4400" b="0" i="0" noProof="0">
                <a:solidFill>
                  <a:schemeClr val="bg1"/>
                </a:solidFill>
              </a:rPr>
            </a:br>
            <a:r>
              <a:rPr lang="en-US" sz="4400" b="0" noProof="0">
                <a:solidFill>
                  <a:schemeClr val="bg1"/>
                </a:solidFill>
              </a:rPr>
              <a:t>do not use them. These layouts </a:t>
            </a:r>
            <a:r>
              <a:rPr lang="en-US" sz="4400" b="1" i="1" u="none" noProof="0">
                <a:solidFill>
                  <a:schemeClr val="bg1"/>
                </a:solidFill>
              </a:rPr>
              <a:t>are not </a:t>
            </a:r>
            <a:r>
              <a:rPr lang="en-US" sz="4400" b="0" noProof="0">
                <a:solidFill>
                  <a:schemeClr val="bg1"/>
                </a:solidFill>
              </a:rPr>
              <a:t>part of our corporate template.</a:t>
            </a:r>
            <a:br>
              <a:rPr lang="en-US" sz="2800" b="0" noProof="0">
                <a:solidFill>
                  <a:schemeClr val="bg1"/>
                </a:solidFill>
              </a:rPr>
            </a:br>
            <a:br>
              <a:rPr lang="en-US" sz="2800" b="0" noProof="0">
                <a:solidFill>
                  <a:schemeClr val="bg1"/>
                </a:solidFill>
              </a:rPr>
            </a:br>
            <a:endParaRPr lang="en-US"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a:solidFill>
                  <a:schemeClr val="bg1"/>
                </a:solidFill>
              </a:rPr>
              <a:t>Do not use </a:t>
            </a:r>
            <a:endParaRPr lang="en-US"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a:solidFill>
                  <a:schemeClr val="bg1"/>
                </a:solidFill>
              </a:rPr>
              <a:t>Also notice: Layouts after this might contain potential confidential information.</a:t>
            </a:r>
            <a:br>
              <a:rPr lang="en-US" sz="1800" b="0" noProof="0">
                <a:solidFill>
                  <a:schemeClr val="bg1"/>
                </a:solidFill>
              </a:rPr>
            </a:br>
            <a:endParaRPr lang="en-US" sz="1800" b="0" noProof="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6F52A3B9-C46E-47C2-A1FB-F5434525BDF4}" type="datetime4">
              <a:rPr lang="en-US" smtClean="0"/>
              <a:t>May 6, 2025</a:t>
            </a:fld>
            <a:endParaRPr lang="en-US"/>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US"/>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186745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632BCD-D585-42E8-A6D3-3C06DC3313BD}"/>
              </a:ext>
            </a:extLst>
          </p:cNvPr>
          <p:cNvSpPr/>
          <p:nvPr userDrawn="1"/>
        </p:nvSpPr>
        <p:spPr bwMode="white">
          <a:xfrm>
            <a:off x="0" y="0"/>
            <a:ext cx="12192000" cy="685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Logo">
            <a:extLst>
              <a:ext uri="{FF2B5EF4-FFF2-40B4-BE49-F238E27FC236}">
                <a16:creationId xmlns:a16="http://schemas.microsoft.com/office/drawing/2014/main" id="{38FB97ED-5A4B-484F-BA47-613177090BCB}"/>
              </a:ext>
            </a:extLst>
          </p:cNvPr>
          <p:cNvGrpSpPr>
            <a:grpSpLocks noChangeAspect="1"/>
          </p:cNvGrpSpPr>
          <p:nvPr userDrawn="1"/>
        </p:nvGrpSpPr>
        <p:grpSpPr bwMode="white">
          <a:xfrm>
            <a:off x="539750" y="540000"/>
            <a:ext cx="1702800" cy="727238"/>
            <a:chOff x="6380216" y="4059273"/>
            <a:chExt cx="2905863" cy="1241045"/>
          </a:xfrm>
        </p:grpSpPr>
        <p:sp>
          <p:nvSpPr>
            <p:cNvPr id="27" name="Freeform: Shape 26">
              <a:extLst>
                <a:ext uri="{FF2B5EF4-FFF2-40B4-BE49-F238E27FC236}">
                  <a16:creationId xmlns:a16="http://schemas.microsoft.com/office/drawing/2014/main" id="{055DDA26-00FD-4EB4-98FC-C3CA907FBBFB}"/>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4CB032C-9E7C-4EB0-A639-A1F06C45D200}"/>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7DD5104-FF83-40C7-AA43-C17183E0159B}"/>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E483200-DEA7-441E-B11A-6554B16BE995}"/>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33B82D2-D994-4BA1-81E5-F06092A32375}"/>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D107E4C-634D-4DED-A03F-46DF1723185F}"/>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US"/>
            </a:p>
          </p:txBody>
        </p:sp>
      </p:grpSp>
      <p:pic>
        <p:nvPicPr>
          <p:cNvPr id="41" name="TAGLINE WHITE">
            <a:extLst>
              <a:ext uri="{FF2B5EF4-FFF2-40B4-BE49-F238E27FC236}">
                <a16:creationId xmlns:a16="http://schemas.microsoft.com/office/drawing/2014/main" id="{A98F511B-B3B4-46F3-ACF7-28F2D6378C2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0400" y="539750"/>
            <a:ext cx="1702800" cy="110651"/>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gn="l">
              <a:lnSpc>
                <a:spcPct val="83000"/>
              </a:lnSpc>
              <a:defRPr sz="6000">
                <a:solidFill>
                  <a:schemeClr val="bg1"/>
                </a:solidFill>
              </a:defRPr>
            </a:lvl1pPr>
          </a:lstStyle>
          <a:p>
            <a:r>
              <a:rPr lang="en-US"/>
              <a:t>Click to add title</a:t>
            </a:r>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US"/>
              <a:t>Click to add name, title etc..</a:t>
            </a:r>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endParaRPr lang="en-US"/>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US">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US" smtClean="0"/>
              <a:pPr/>
              <a:t>‹#›</a:t>
            </a:fld>
            <a:endParaRPr lang="en-US" sz="100"/>
          </a:p>
        </p:txBody>
      </p:sp>
      <p:sp>
        <p:nvSpPr>
          <p:cNvPr id="40" name="SD_FLD_DocumentDate">
            <a:extLst>
              <a:ext uri="{FF2B5EF4-FFF2-40B4-BE49-F238E27FC236}">
                <a16:creationId xmlns:a16="http://schemas.microsoft.com/office/drawing/2014/main" id="{7E2B10C4-BD8D-4AE7-9B25-DFBE307FFE40}"/>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endParaRPr lang="en-US" altLang="ja-JP" sz="1400" cap="none" baseline="0">
              <a:solidFill>
                <a:schemeClr val="bg1"/>
              </a:solidFill>
              <a:ea typeface="ＭＳ Ｐゴシック" charset="-128"/>
              <a:cs typeface="Arial" charset="0"/>
            </a:endParaRP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US" altLang="ja-JP" sz="70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D3B7CDF1-E10F-4E39-9E5D-AE11897E4C1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B504DBE6-F10B-43A3-A35B-E9AA5F4CDC43}"/>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26487804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white">
    <p:bg>
      <p:bgPr>
        <a:blipFill dpi="0" rotWithShape="1">
          <a:blip r:embed="rId2" cstate="screen">
            <a:alphaModFix amt="37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21" name="Logo">
            <a:extLst>
              <a:ext uri="{FF2B5EF4-FFF2-40B4-BE49-F238E27FC236}">
                <a16:creationId xmlns:a16="http://schemas.microsoft.com/office/drawing/2014/main" id="{1E1CB065-BC3E-419D-8CD5-6001359B1AF9}"/>
              </a:ext>
            </a:extLst>
          </p:cNvPr>
          <p:cNvGrpSpPr>
            <a:grpSpLocks noChangeAspect="1"/>
          </p:cNvGrpSpPr>
          <p:nvPr userDrawn="1"/>
        </p:nvGrpSpPr>
        <p:grpSpPr>
          <a:xfrm>
            <a:off x="539751" y="540001"/>
            <a:ext cx="1702800" cy="727237"/>
            <a:chOff x="6380216" y="4059273"/>
            <a:chExt cx="2905863" cy="1241045"/>
          </a:xfrm>
        </p:grpSpPr>
        <p:sp>
          <p:nvSpPr>
            <p:cNvPr id="22" name="Freeform: Shape 21">
              <a:extLst>
                <a:ext uri="{FF2B5EF4-FFF2-40B4-BE49-F238E27FC236}">
                  <a16:creationId xmlns:a16="http://schemas.microsoft.com/office/drawing/2014/main" id="{60EF3EE0-04F6-4F0F-9C30-138E10130D0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9F265DC-74E8-4BFF-92A1-092ADEFABD8A}"/>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39C07ABC-F814-4A0D-B933-8FF8308531B7}"/>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C74A0EA-43E9-4563-A55A-F825A81DC14D}"/>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8704FAE-A924-4ACA-BF5E-2A8B00053817}"/>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4A7CF80-4160-43E8-868F-65E74933C8A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pic>
        <p:nvPicPr>
          <p:cNvPr id="27" name="TAGLINE 60Black">
            <a:extLst>
              <a:ext uri="{FF2B5EF4-FFF2-40B4-BE49-F238E27FC236}">
                <a16:creationId xmlns:a16="http://schemas.microsoft.com/office/drawing/2014/main" id="{3A5FFB45-3585-4395-809E-0CF65EFB70E4}"/>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27665" y="6385055"/>
            <a:ext cx="1703386" cy="110689"/>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accent1"/>
                </a:solidFill>
              </a:defRPr>
            </a:lvl1pPr>
          </a:lstStyle>
          <a:p>
            <a:r>
              <a:rPr lang="en-US"/>
              <a:t>Click to add title</a:t>
            </a:r>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US"/>
              <a:t>Name or Date</a:t>
            </a:r>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endParaRPr lang="en-US"/>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US">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US" smtClean="0"/>
              <a:pPr/>
              <a:t>‹#›</a:t>
            </a:fld>
            <a:endParaRPr lang="en-US" sz="100"/>
          </a:p>
        </p:txBody>
      </p:sp>
      <p:sp>
        <p:nvSpPr>
          <p:cNvPr id="19" name="SD_FLD_DocumentDate">
            <a:extLst>
              <a:ext uri="{FF2B5EF4-FFF2-40B4-BE49-F238E27FC236}">
                <a16:creationId xmlns:a16="http://schemas.microsoft.com/office/drawing/2014/main" id="{33759508-D1FD-40CE-9331-F01D5EE3CCBE}"/>
              </a:ext>
            </a:extLst>
          </p:cNvPr>
          <p:cNvSpPr txBox="1">
            <a:spLocks noChangeArrowheads="1"/>
          </p:cNvSpPr>
          <p:nvPr userDrawn="1"/>
        </p:nvSpPr>
        <p:spPr bwMode="auto">
          <a:xfrm>
            <a:off x="539753" y="6191290"/>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endParaRPr lang="en-US" altLang="ja-JP" sz="1400" cap="none" baseline="0">
              <a:solidFill>
                <a:schemeClr val="accent1"/>
              </a:solidFill>
              <a:ea typeface="ＭＳ Ｐゴシック" charset="-128"/>
              <a:cs typeface="Arial" charset="0"/>
            </a:endParaRPr>
          </a:p>
        </p:txBody>
      </p:sp>
      <p:sp>
        <p:nvSpPr>
          <p:cNvPr id="32" name="SD_FLD_Draft" hidden="1">
            <a:extLst>
              <a:ext uri="{FF2B5EF4-FFF2-40B4-BE49-F238E27FC236}">
                <a16:creationId xmlns:a16="http://schemas.microsoft.com/office/drawing/2014/main" id="{F9687746-12E1-43B0-8EEE-BCA876E5FD04}"/>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6" name="SD_FLD_Confidentiality">
            <a:extLst>
              <a:ext uri="{FF2B5EF4-FFF2-40B4-BE49-F238E27FC236}">
                <a16:creationId xmlns:a16="http://schemas.microsoft.com/office/drawing/2014/main" id="{2E43B5A0-A24B-4D49-B18D-5419D4E44B91}"/>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963244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graphic">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632BCD-D585-42E8-A6D3-3C06DC3313BD}"/>
              </a:ext>
            </a:extLst>
          </p:cNvPr>
          <p:cNvSpPr/>
          <p:nvPr userDrawn="1"/>
        </p:nvSpPr>
        <p:spPr bwMode="white">
          <a:xfrm>
            <a:off x="0" y="0"/>
            <a:ext cx="12192000" cy="685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7FEC56FF-AE50-4EFB-941E-E0B008ED6569}"/>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27" name="Logo">
            <a:extLst>
              <a:ext uri="{FF2B5EF4-FFF2-40B4-BE49-F238E27FC236}">
                <a16:creationId xmlns:a16="http://schemas.microsoft.com/office/drawing/2014/main" id="{FEB7131A-3640-498A-8512-14CA3C3D2916}"/>
              </a:ext>
            </a:extLst>
          </p:cNvPr>
          <p:cNvGrpSpPr>
            <a:grpSpLocks noChangeAspect="1"/>
          </p:cNvGrpSpPr>
          <p:nvPr userDrawn="1"/>
        </p:nvGrpSpPr>
        <p:grpSpPr bwMode="white">
          <a:xfrm>
            <a:off x="539750" y="540000"/>
            <a:ext cx="1702800" cy="727238"/>
            <a:chOff x="6380216" y="4059273"/>
            <a:chExt cx="2905863" cy="1241045"/>
          </a:xfrm>
        </p:grpSpPr>
        <p:sp>
          <p:nvSpPr>
            <p:cNvPr id="28" name="Freeform: Shape 27">
              <a:extLst>
                <a:ext uri="{FF2B5EF4-FFF2-40B4-BE49-F238E27FC236}">
                  <a16:creationId xmlns:a16="http://schemas.microsoft.com/office/drawing/2014/main" id="{F63D26F1-547B-4B41-9723-EF0612B78E90}"/>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E6BEF58-2858-4FD7-B365-BD33C9B4ABBF}"/>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ACB4FEF-3E65-4473-98FD-06637DF17B5A}"/>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54DF14B-8314-43CC-9550-32B284295E07}"/>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AAD1000-04BD-4E8C-88FE-2D68653EDFD9}"/>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E3E06DF-69BA-40E0-83B4-306829A187BB}"/>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US"/>
            </a:p>
          </p:txBody>
        </p:sp>
      </p:grpSp>
      <p:pic>
        <p:nvPicPr>
          <p:cNvPr id="41" name="TAGLINE WHITE">
            <a:extLst>
              <a:ext uri="{FF2B5EF4-FFF2-40B4-BE49-F238E27FC236}">
                <a16:creationId xmlns:a16="http://schemas.microsoft.com/office/drawing/2014/main" id="{377104A8-79D3-4EC7-8FA7-FC40F808717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0400" y="539750"/>
            <a:ext cx="1702800" cy="110651"/>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bg1"/>
                </a:solidFill>
              </a:defRPr>
            </a:lvl1pPr>
          </a:lstStyle>
          <a:p>
            <a:r>
              <a:rPr lang="en-US"/>
              <a:t>Click to add title</a:t>
            </a:r>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US"/>
              <a:t>Click to add name, title etc..</a:t>
            </a:r>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endParaRPr lang="en-US"/>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US">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US" smtClean="0"/>
              <a:pPr/>
              <a:t>‹#›</a:t>
            </a:fld>
            <a:endParaRPr lang="en-US" sz="100"/>
          </a:p>
        </p:txBody>
      </p:sp>
      <p:sp>
        <p:nvSpPr>
          <p:cNvPr id="40" name="SD_FLD_DocumentDate">
            <a:extLst>
              <a:ext uri="{FF2B5EF4-FFF2-40B4-BE49-F238E27FC236}">
                <a16:creationId xmlns:a16="http://schemas.microsoft.com/office/drawing/2014/main" id="{1DB9ED39-CFDE-4196-AB07-F0AC0AB1579B}"/>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endParaRPr lang="en-US" altLang="ja-JP" sz="1400" cap="none" baseline="0">
              <a:solidFill>
                <a:schemeClr val="bg1"/>
              </a:solidFill>
              <a:ea typeface="ＭＳ Ｐゴシック" charset="-128"/>
              <a:cs typeface="Arial" charset="0"/>
            </a:endParaRP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US" altLang="ja-JP" sz="70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B540F12F-7F36-4021-A362-D466EDB9236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3" name="SD_FLD_Confidentiality">
            <a:extLst>
              <a:ext uri="{FF2B5EF4-FFF2-40B4-BE49-F238E27FC236}">
                <a16:creationId xmlns:a16="http://schemas.microsoft.com/office/drawing/2014/main" id="{3A818D00-8E4C-41C4-8292-4942AE5E164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3567930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632BCD-D585-42E8-A6D3-3C06DC3313BD}"/>
              </a:ext>
            </a:extLst>
          </p:cNvPr>
          <p:cNvSpPr/>
          <p:nvPr userDrawn="1"/>
        </p:nvSpPr>
        <p:spPr bwMode="white">
          <a:xfrm>
            <a:off x="0" y="0"/>
            <a:ext cx="12192000" cy="685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Logo">
            <a:extLst>
              <a:ext uri="{FF2B5EF4-FFF2-40B4-BE49-F238E27FC236}">
                <a16:creationId xmlns:a16="http://schemas.microsoft.com/office/drawing/2014/main" id="{38FB97ED-5A4B-484F-BA47-613177090BCB}"/>
              </a:ext>
            </a:extLst>
          </p:cNvPr>
          <p:cNvGrpSpPr>
            <a:grpSpLocks noChangeAspect="1"/>
          </p:cNvGrpSpPr>
          <p:nvPr userDrawn="1"/>
        </p:nvGrpSpPr>
        <p:grpSpPr bwMode="white">
          <a:xfrm>
            <a:off x="539750" y="540000"/>
            <a:ext cx="1702800" cy="727238"/>
            <a:chOff x="6380216" y="4059273"/>
            <a:chExt cx="2905863" cy="1241045"/>
          </a:xfrm>
        </p:grpSpPr>
        <p:sp>
          <p:nvSpPr>
            <p:cNvPr id="27" name="Freeform: Shape 26">
              <a:extLst>
                <a:ext uri="{FF2B5EF4-FFF2-40B4-BE49-F238E27FC236}">
                  <a16:creationId xmlns:a16="http://schemas.microsoft.com/office/drawing/2014/main" id="{055DDA26-00FD-4EB4-98FC-C3CA907FBBFB}"/>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4CB032C-9E7C-4EB0-A639-A1F06C45D200}"/>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7DD5104-FF83-40C7-AA43-C17183E0159B}"/>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E483200-DEA7-441E-B11A-6554B16BE995}"/>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33B82D2-D994-4BA1-81E5-F06092A32375}"/>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D107E4C-634D-4DED-A03F-46DF1723185F}"/>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US"/>
            </a:p>
          </p:txBody>
        </p:sp>
      </p:grpSp>
      <p:pic>
        <p:nvPicPr>
          <p:cNvPr id="41" name="TAGLINE WHITE">
            <a:extLst>
              <a:ext uri="{FF2B5EF4-FFF2-40B4-BE49-F238E27FC236}">
                <a16:creationId xmlns:a16="http://schemas.microsoft.com/office/drawing/2014/main" id="{A98F511B-B3B4-46F3-ACF7-28F2D6378C2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0400" y="539750"/>
            <a:ext cx="1702800" cy="110651"/>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gn="l">
              <a:lnSpc>
                <a:spcPct val="83000"/>
              </a:lnSpc>
              <a:defRPr sz="6000">
                <a:solidFill>
                  <a:schemeClr val="bg1"/>
                </a:solidFill>
              </a:defRPr>
            </a:lvl1pPr>
          </a:lstStyle>
          <a:p>
            <a:r>
              <a:rPr lang="en-US"/>
              <a:t>Click to add title</a:t>
            </a:r>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US"/>
              <a:t>Click to add name, title etc..</a:t>
            </a:r>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endParaRPr lang="en-US"/>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US">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US" smtClean="0"/>
              <a:pPr/>
              <a:t>‹#›</a:t>
            </a:fld>
            <a:endParaRPr lang="en-US" sz="100"/>
          </a:p>
        </p:txBody>
      </p:sp>
      <p:sp>
        <p:nvSpPr>
          <p:cNvPr id="40" name="SD_FLD_DocumentDate">
            <a:extLst>
              <a:ext uri="{FF2B5EF4-FFF2-40B4-BE49-F238E27FC236}">
                <a16:creationId xmlns:a16="http://schemas.microsoft.com/office/drawing/2014/main" id="{7E2B10C4-BD8D-4AE7-9B25-DFBE307FFE40}"/>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endParaRPr lang="en-US" altLang="ja-JP" sz="1400" cap="none" baseline="0">
              <a:solidFill>
                <a:schemeClr val="bg1"/>
              </a:solidFill>
              <a:ea typeface="ＭＳ Ｐゴシック" charset="-128"/>
              <a:cs typeface="Arial" charset="0"/>
            </a:endParaRP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US" altLang="ja-JP" sz="70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D3B7CDF1-E10F-4E39-9E5D-AE11897E4C1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B504DBE6-F10B-43A3-A35B-E9AA5F4CDC43}"/>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4154538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with dark imag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extLst>
                <a:ext uri="{28A0092B-C50C-407E-A947-70E740481C1C}">
                  <a14:useLocalDpi xmlns:a14="http://schemas.microsoft.com/office/drawing/2010/main" val="0"/>
                </a:ext>
              </a:extLst>
            </a:blip>
            <a:stretch>
              <a:fillRect/>
            </a:stretch>
          </a:blipFill>
        </p:spPr>
        <p:txBody>
          <a:bodyPr lIns="9000000" tIns="612000" rIns="180000" anchor="ctr" anchorCtr="0"/>
          <a:lstStyle>
            <a:lvl1pPr marL="0" indent="0" algn="l">
              <a:buFontTx/>
              <a:buNone/>
              <a:defRPr sz="1600" b="0">
                <a:solidFill>
                  <a:schemeClr val="accent4"/>
                </a:solidFill>
              </a:defRPr>
            </a:lvl1pPr>
          </a:lstStyle>
          <a:p>
            <a:r>
              <a:rPr lang="en-US"/>
              <a:t>Click on picture frame to insert background picture, click on DNV-menu / Image Tools-button / Choose Insert or Paste</a:t>
            </a:r>
          </a:p>
        </p:txBody>
      </p:sp>
      <p:sp>
        <p:nvSpPr>
          <p:cNvPr id="27" name="Title 1">
            <a:extLst>
              <a:ext uri="{FF2B5EF4-FFF2-40B4-BE49-F238E27FC236}">
                <a16:creationId xmlns:a16="http://schemas.microsoft.com/office/drawing/2014/main" id="{E36BC1AE-8CBE-4EA7-85B1-05A9468D91E1}"/>
              </a:ext>
            </a:extLst>
          </p:cNvPr>
          <p:cNvSpPr>
            <a:spLocks noGrp="1"/>
          </p:cNvSpPr>
          <p:nvPr>
            <p:ph type="ctrTitle" hasCustomPrompt="1"/>
          </p:nvPr>
        </p:nvSpPr>
        <p:spPr>
          <a:xfrm>
            <a:off x="539751" y="1730375"/>
            <a:ext cx="8290798" cy="2985625"/>
          </a:xfrm>
        </p:spPr>
        <p:txBody>
          <a:bodyPr anchor="b" anchorCtr="0">
            <a:noAutofit/>
          </a:bodyPr>
          <a:lstStyle>
            <a:lvl1pPr>
              <a:lnSpc>
                <a:spcPct val="90000"/>
              </a:lnSpc>
              <a:defRPr sz="6000">
                <a:solidFill>
                  <a:schemeClr val="bg1"/>
                </a:solidFill>
              </a:defRPr>
            </a:lvl1pPr>
          </a:lstStyle>
          <a:p>
            <a:r>
              <a:rPr lang="en-US"/>
              <a:t>Click to add title</a:t>
            </a:r>
          </a:p>
        </p:txBody>
      </p:sp>
      <p:sp>
        <p:nvSpPr>
          <p:cNvPr id="28" name="Subtitle 2">
            <a:extLst>
              <a:ext uri="{FF2B5EF4-FFF2-40B4-BE49-F238E27FC236}">
                <a16:creationId xmlns:a16="http://schemas.microsoft.com/office/drawing/2014/main" id="{52A4BCE6-B178-4BF6-BBA3-BC5CCD7F1111}"/>
              </a:ext>
            </a:extLst>
          </p:cNvPr>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29" name="Text Placeholder 3">
            <a:extLst>
              <a:ext uri="{FF2B5EF4-FFF2-40B4-BE49-F238E27FC236}">
                <a16:creationId xmlns:a16="http://schemas.microsoft.com/office/drawing/2014/main" id="{FD03B31E-37CD-4AFE-AF40-02CD88865192}"/>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US"/>
              <a:t>Click to add name, title etc..</a:t>
            </a:r>
          </a:p>
        </p:txBody>
      </p:sp>
      <p:sp>
        <p:nvSpPr>
          <p:cNvPr id="18" name="Text Placeholder 5">
            <a:extLst>
              <a:ext uri="{FF2B5EF4-FFF2-40B4-BE49-F238E27FC236}">
                <a16:creationId xmlns:a16="http://schemas.microsoft.com/office/drawing/2014/main" id="{968AF7DD-9CF9-4309-AF51-B7660362642A}"/>
              </a:ext>
            </a:extLst>
          </p:cNvPr>
          <p:cNvSpPr>
            <a:spLocks noGrp="1"/>
          </p:cNvSpPr>
          <p:nvPr>
            <p:ph type="body" sz="quarter" idx="20" hasCustomPrompt="1"/>
          </p:nvPr>
        </p:nvSpPr>
        <p:spPr>
          <a:xfrm>
            <a:off x="540000" y="6128743"/>
            <a:ext cx="8290797" cy="214833"/>
          </a:xfrm>
        </p:spPr>
        <p:txBody>
          <a:bodyPr/>
          <a:lstStyle>
            <a:lvl1pPr marL="0" indent="0" algn="l">
              <a:spcBef>
                <a:spcPts val="0"/>
              </a:spcBef>
              <a:buNone/>
              <a:defRPr sz="140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US"/>
              <a:t>Insert date DD Month Year</a:t>
            </a:r>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US"/>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US">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US" smtClean="0"/>
              <a:pPr/>
              <a:t>‹#›</a:t>
            </a:fld>
            <a:endParaRPr lang="en-US" sz="100"/>
          </a:p>
        </p:txBody>
      </p:sp>
      <p:sp>
        <p:nvSpPr>
          <p:cNvPr id="52" name="Text Placeholder 51">
            <a:extLst>
              <a:ext uri="{FF2B5EF4-FFF2-40B4-BE49-F238E27FC236}">
                <a16:creationId xmlns:a16="http://schemas.microsoft.com/office/drawing/2014/main" id="{91479EF3-988A-4C9C-ADDB-C1D212A272B4}"/>
              </a:ext>
            </a:extLst>
          </p:cNvPr>
          <p:cNvSpPr>
            <a:spLocks noGrp="1" noChangeAspect="1"/>
          </p:cNvSpPr>
          <p:nvPr userDrawn="1">
            <p:ph type="body" sz="quarter" idx="22" hasCustomPrompt="1"/>
          </p:nvPr>
        </p:nvSpPr>
        <p:spPr bwMode="white">
          <a:xfrm>
            <a:off x="540000" y="540000"/>
            <a:ext cx="1702800" cy="727238"/>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a:buNone/>
              <a:defRPr sz="100">
                <a:noFill/>
              </a:defRPr>
            </a:lvl1pPr>
          </a:lstStyle>
          <a:p>
            <a:pPr lvl="0"/>
            <a:r>
              <a:rPr lang="en-US"/>
              <a:t>.</a:t>
            </a:r>
          </a:p>
        </p:txBody>
      </p:sp>
      <p:sp>
        <p:nvSpPr>
          <p:cNvPr id="15" name="Text Placeholder 53">
            <a:extLst>
              <a:ext uri="{FF2B5EF4-FFF2-40B4-BE49-F238E27FC236}">
                <a16:creationId xmlns:a16="http://schemas.microsoft.com/office/drawing/2014/main" id="{E5AF79C5-94DD-46C5-8CC3-1113D3AF2285}"/>
              </a:ext>
            </a:extLst>
          </p:cNvPr>
          <p:cNvSpPr>
            <a:spLocks noGrp="1" noChangeAspect="1"/>
          </p:cNvSpPr>
          <p:nvPr>
            <p:ph type="body" sz="quarter" idx="23" hasCustomPrompt="1"/>
          </p:nvPr>
        </p:nvSpPr>
        <p:spPr bwMode="white">
          <a:xfrm>
            <a:off x="9950287" y="540000"/>
            <a:ext cx="1702800" cy="11091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txBody>
          <a:bodyPr wrap="square">
            <a:noAutofit/>
          </a:bodyPr>
          <a:lstStyle>
            <a:lvl1pPr>
              <a:buNone/>
              <a:defRPr sz="100">
                <a:noFill/>
              </a:defRPr>
            </a:lvl1pPr>
          </a:lstStyle>
          <a:p>
            <a:pPr lvl="0"/>
            <a:r>
              <a:rPr lang="en-US"/>
              <a:t>.</a:t>
            </a:r>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US" altLang="ja-JP" sz="700">
              <a:solidFill>
                <a:schemeClr val="bg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AD5BBEBA-5503-4301-834E-0266E3956A0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8A9F0C40-3C7F-4DF3-821F-6D35E44CE13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745837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ver with light imag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extLst>
                <a:ext uri="{28A0092B-C50C-407E-A947-70E740481C1C}">
                  <a14:useLocalDpi xmlns:a14="http://schemas.microsoft.com/office/drawing/2010/main" val="0"/>
                </a:ext>
              </a:extLst>
            </a:blip>
            <a:stretch>
              <a:fillRect/>
            </a:stretch>
          </a:blipFill>
        </p:spPr>
        <p:txBody>
          <a:bodyPr lIns="9000000" tIns="612000" rIns="180000" anchor="ctr" anchorCtr="0"/>
          <a:lstStyle>
            <a:lvl1pPr marL="0" indent="0" algn="l">
              <a:buFontTx/>
              <a:buNone/>
              <a:defRPr sz="1600" b="0">
                <a:solidFill>
                  <a:schemeClr val="accent4"/>
                </a:solidFill>
              </a:defRPr>
            </a:lvl1pPr>
          </a:lstStyle>
          <a:p>
            <a:r>
              <a:rPr lang="en-US"/>
              <a:t>Click on picture frame to insert background picture, click on DNV-menu / Image Tools-button / Choose Insert or Paste</a:t>
            </a:r>
          </a:p>
        </p:txBody>
      </p:sp>
      <p:sp>
        <p:nvSpPr>
          <p:cNvPr id="27" name="Title 1">
            <a:extLst>
              <a:ext uri="{FF2B5EF4-FFF2-40B4-BE49-F238E27FC236}">
                <a16:creationId xmlns:a16="http://schemas.microsoft.com/office/drawing/2014/main" id="{E36BC1AE-8CBE-4EA7-85B1-05A9468D91E1}"/>
              </a:ext>
            </a:extLst>
          </p:cNvPr>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accent1"/>
                </a:solidFill>
              </a:defRPr>
            </a:lvl1pPr>
          </a:lstStyle>
          <a:p>
            <a:r>
              <a:rPr lang="en-US"/>
              <a:t>Click to add title</a:t>
            </a:r>
          </a:p>
        </p:txBody>
      </p:sp>
      <p:sp>
        <p:nvSpPr>
          <p:cNvPr id="28" name="Subtitle 2">
            <a:extLst>
              <a:ext uri="{FF2B5EF4-FFF2-40B4-BE49-F238E27FC236}">
                <a16:creationId xmlns:a16="http://schemas.microsoft.com/office/drawing/2014/main" id="{52A4BCE6-B178-4BF6-BBA3-BC5CCD7F1111}"/>
              </a:ext>
            </a:extLst>
          </p:cNvPr>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29" name="Text Placeholder 3">
            <a:extLst>
              <a:ext uri="{FF2B5EF4-FFF2-40B4-BE49-F238E27FC236}">
                <a16:creationId xmlns:a16="http://schemas.microsoft.com/office/drawing/2014/main" id="{FD03B31E-37CD-4AFE-AF40-02CD88865192}"/>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US"/>
              <a:t>Click to add name, title etc..</a:t>
            </a:r>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US"/>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US">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US" smtClean="0"/>
              <a:pPr/>
              <a:t>‹#›</a:t>
            </a:fld>
            <a:endParaRPr lang="en-US" sz="100"/>
          </a:p>
        </p:txBody>
      </p:sp>
      <p:sp>
        <p:nvSpPr>
          <p:cNvPr id="52" name="Text Placeholder 51">
            <a:extLst>
              <a:ext uri="{FF2B5EF4-FFF2-40B4-BE49-F238E27FC236}">
                <a16:creationId xmlns:a16="http://schemas.microsoft.com/office/drawing/2014/main" id="{91479EF3-988A-4C9C-ADDB-C1D212A272B4}"/>
              </a:ext>
            </a:extLst>
          </p:cNvPr>
          <p:cNvSpPr>
            <a:spLocks noGrp="1" noChangeAspect="1"/>
          </p:cNvSpPr>
          <p:nvPr userDrawn="1">
            <p:ph type="body" sz="quarter" idx="22" hasCustomPrompt="1"/>
          </p:nvPr>
        </p:nvSpPr>
        <p:spPr>
          <a:xfrm>
            <a:off x="540000" y="540000"/>
            <a:ext cx="1702800" cy="727238"/>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accent1"/>
          </a:solidFill>
        </p:spPr>
        <p:txBody>
          <a:bodyPr wrap="square">
            <a:noAutofit/>
          </a:bodyPr>
          <a:lstStyle>
            <a:lvl1pPr>
              <a:buNone/>
              <a:defRPr sz="100">
                <a:noFill/>
              </a:defRPr>
            </a:lvl1pPr>
          </a:lstStyle>
          <a:p>
            <a:pPr lvl="0"/>
            <a:r>
              <a:rPr lang="en-US"/>
              <a:t>.</a:t>
            </a:r>
          </a:p>
        </p:txBody>
      </p:sp>
      <p:sp>
        <p:nvSpPr>
          <p:cNvPr id="13" name="Text Placeholder 51">
            <a:extLst>
              <a:ext uri="{FF2B5EF4-FFF2-40B4-BE49-F238E27FC236}">
                <a16:creationId xmlns:a16="http://schemas.microsoft.com/office/drawing/2014/main" id="{365B6A09-D9FD-4ED0-98F5-8CCC60EAA84E}"/>
              </a:ext>
            </a:extLst>
          </p:cNvPr>
          <p:cNvSpPr>
            <a:spLocks noGrp="1" noChangeAspect="1"/>
          </p:cNvSpPr>
          <p:nvPr>
            <p:ph type="body" sz="quarter" idx="23" hasCustomPrompt="1"/>
          </p:nvPr>
        </p:nvSpPr>
        <p:spPr bwMode="white">
          <a:xfrm>
            <a:off x="9950400" y="540000"/>
            <a:ext cx="1702800" cy="11091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txBody>
          <a:bodyPr wrap="square">
            <a:noAutofit/>
          </a:bodyPr>
          <a:lstStyle>
            <a:lvl1pPr>
              <a:buNone/>
              <a:defRPr sz="100">
                <a:noFill/>
              </a:defRPr>
            </a:lvl1pPr>
          </a:lstStyle>
          <a:p>
            <a:pPr lvl="0"/>
            <a:r>
              <a:rPr lang="en-US"/>
              <a:t>.</a:t>
            </a:r>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US" altLang="ja-JP" sz="700">
              <a:solidFill>
                <a:schemeClr val="accent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BD7D6A25-4428-4539-B039-5FC4AADC87C9}"/>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31AB39E5-0741-4771-B91F-E17E5133945B}"/>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
        <p:nvSpPr>
          <p:cNvPr id="18" name="Text Placeholder 5">
            <a:extLst>
              <a:ext uri="{FF2B5EF4-FFF2-40B4-BE49-F238E27FC236}">
                <a16:creationId xmlns:a16="http://schemas.microsoft.com/office/drawing/2014/main" id="{6E7010F2-E87C-4A37-82E8-9658961C6357}"/>
              </a:ext>
            </a:extLst>
          </p:cNvPr>
          <p:cNvSpPr>
            <a:spLocks noGrp="1"/>
          </p:cNvSpPr>
          <p:nvPr>
            <p:ph type="body" sz="quarter" idx="20" hasCustomPrompt="1"/>
          </p:nvPr>
        </p:nvSpPr>
        <p:spPr>
          <a:xfrm>
            <a:off x="540000" y="6128743"/>
            <a:ext cx="8290797" cy="214833"/>
          </a:xfrm>
        </p:spPr>
        <p:txBody>
          <a:bodyPr/>
          <a:lstStyle>
            <a:lvl1pPr marL="0" indent="0" algn="l">
              <a:spcBef>
                <a:spcPts val="0"/>
              </a:spcBef>
              <a:buNone/>
              <a:defRPr sz="14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US"/>
              <a:t>Insert date DD Month Year</a:t>
            </a:r>
          </a:p>
        </p:txBody>
      </p:sp>
    </p:spTree>
    <p:extLst>
      <p:ext uri="{BB962C8B-B14F-4D97-AF65-F5344CB8AC3E}">
        <p14:creationId xmlns:p14="http://schemas.microsoft.com/office/powerpoint/2010/main" val="926648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 high-level">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extLst>
                <a:ext uri="{28A0092B-C50C-407E-A947-70E740481C1C}">
                  <a14:useLocalDpi xmlns:a14="http://schemas.microsoft.com/office/drawing/2010/main" val="0"/>
                </a:ext>
              </a:extLst>
            </a:blip>
            <a:stretch>
              <a:fillRect/>
            </a:stretch>
          </a:blipFill>
        </p:spPr>
        <p:txBody>
          <a:bodyPr lIns="8064000" tIns="576000" rIns="1080000" anchor="ctr" anchorCtr="0"/>
          <a:lstStyle>
            <a:lvl1pPr marL="0" indent="0" algn="l">
              <a:buFontTx/>
              <a:buNone/>
              <a:defRPr sz="1600" b="0">
                <a:solidFill>
                  <a:schemeClr val="accent4"/>
                </a:solidFill>
              </a:defRPr>
            </a:lvl1pPr>
          </a:lstStyle>
          <a:p>
            <a:r>
              <a:rPr lang="en-US"/>
              <a:t>Click on picture frame to insert background picture, click on DNV-menu / Image Tools-button / Choose Insert or Paste</a:t>
            </a:r>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US" altLang="ja-JP" sz="700">
              <a:solidFill>
                <a:schemeClr val="accent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BD7D6A25-4428-4539-B039-5FC4AADC87C9}"/>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31AB39E5-0741-4771-B91F-E17E5133945B}"/>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
        <p:nvSpPr>
          <p:cNvPr id="63" name="Top white Text Placeholder 62">
            <a:extLst>
              <a:ext uri="{FF2B5EF4-FFF2-40B4-BE49-F238E27FC236}">
                <a16:creationId xmlns:a16="http://schemas.microsoft.com/office/drawing/2014/main" id="{86FA6806-F06F-4815-9C58-9A21745653C3}"/>
              </a:ext>
            </a:extLst>
          </p:cNvPr>
          <p:cNvSpPr>
            <a:spLocks noGrp="1"/>
          </p:cNvSpPr>
          <p:nvPr>
            <p:ph type="body" sz="quarter" idx="43" hasCustomPrompt="1"/>
          </p:nvPr>
        </p:nvSpPr>
        <p:spPr>
          <a:xfrm>
            <a:off x="539750" y="-1"/>
            <a:ext cx="6407150" cy="3429001"/>
          </a:xfrm>
          <a:solidFill>
            <a:schemeClr val="bg1"/>
          </a:solidFill>
        </p:spPr>
        <p:txBody>
          <a:bodyPr/>
          <a:lstStyle>
            <a:lvl1pPr>
              <a:defRPr sz="100">
                <a:noFill/>
              </a:defRPr>
            </a:lvl1pPr>
            <a:lvl2pPr>
              <a:defRPr sz="100"/>
            </a:lvl2pPr>
            <a:lvl3pPr>
              <a:defRPr sz="100"/>
            </a:lvl3pPr>
            <a:lvl4pPr>
              <a:defRPr sz="100"/>
            </a:lvl4pPr>
            <a:lvl5pPr>
              <a:defRPr sz="100"/>
            </a:lvl5pPr>
          </a:lstStyle>
          <a:p>
            <a:pPr lvl="0"/>
            <a:r>
              <a:rPr lang="en-US"/>
              <a:t>.</a:t>
            </a:r>
          </a:p>
        </p:txBody>
      </p:sp>
      <p:sp>
        <p:nvSpPr>
          <p:cNvPr id="65" name="Top blue Text Placeholder 64">
            <a:extLst>
              <a:ext uri="{FF2B5EF4-FFF2-40B4-BE49-F238E27FC236}">
                <a16:creationId xmlns:a16="http://schemas.microsoft.com/office/drawing/2014/main" id="{44396705-2401-41FF-AC70-D31092879887}"/>
              </a:ext>
            </a:extLst>
          </p:cNvPr>
          <p:cNvSpPr>
            <a:spLocks noGrp="1"/>
          </p:cNvSpPr>
          <p:nvPr>
            <p:ph type="body" sz="quarter" idx="44" hasCustomPrompt="1"/>
          </p:nvPr>
        </p:nvSpPr>
        <p:spPr>
          <a:xfrm>
            <a:off x="540000" y="3390298"/>
            <a:ext cx="6408000" cy="1234800"/>
          </a:xfrm>
          <a:solidFill>
            <a:schemeClr val="tx2"/>
          </a:solidFill>
          <a:ln>
            <a:noFill/>
          </a:ln>
        </p:spPr>
        <p:txBody>
          <a:bodyPr/>
          <a:lstStyle>
            <a:lvl1pPr>
              <a:defRPr sz="100">
                <a:noFill/>
              </a:defRPr>
            </a:lvl1pPr>
            <a:lvl2pPr>
              <a:defRPr sz="100"/>
            </a:lvl2pPr>
            <a:lvl3pPr>
              <a:defRPr sz="100"/>
            </a:lvl3pPr>
            <a:lvl4pPr>
              <a:defRPr sz="100"/>
            </a:lvl4pPr>
            <a:lvl5pPr>
              <a:defRPr sz="100"/>
            </a:lvl5pPr>
          </a:lstStyle>
          <a:p>
            <a:pPr lvl="0"/>
            <a:r>
              <a:rPr lang="en-US"/>
              <a:t>.</a:t>
            </a:r>
          </a:p>
        </p:txBody>
      </p:sp>
      <p:sp>
        <p:nvSpPr>
          <p:cNvPr id="26" name="Title 1">
            <a:extLst>
              <a:ext uri="{FF2B5EF4-FFF2-40B4-BE49-F238E27FC236}">
                <a16:creationId xmlns:a16="http://schemas.microsoft.com/office/drawing/2014/main" id="{18E2B2C2-0C1A-4F16-AB97-87EF9E7EAEEA}"/>
              </a:ext>
            </a:extLst>
          </p:cNvPr>
          <p:cNvSpPr>
            <a:spLocks noGrp="1"/>
          </p:cNvSpPr>
          <p:nvPr>
            <p:ph type="ctrTitle" hasCustomPrompt="1"/>
          </p:nvPr>
        </p:nvSpPr>
        <p:spPr>
          <a:xfrm>
            <a:off x="1080000" y="1592796"/>
            <a:ext cx="5320800" cy="1436524"/>
          </a:xfrm>
        </p:spPr>
        <p:txBody>
          <a:bodyPr anchor="t" anchorCtr="0">
            <a:noAutofit/>
          </a:bodyPr>
          <a:lstStyle>
            <a:lvl1pPr>
              <a:lnSpc>
                <a:spcPct val="83000"/>
              </a:lnSpc>
              <a:defRPr sz="3600">
                <a:solidFill>
                  <a:schemeClr val="accent1"/>
                </a:solidFill>
              </a:defRPr>
            </a:lvl1pPr>
          </a:lstStyle>
          <a:p>
            <a:r>
              <a:rPr lang="en-US"/>
              <a:t>Click to add title</a:t>
            </a:r>
          </a:p>
        </p:txBody>
      </p:sp>
      <p:sp>
        <p:nvSpPr>
          <p:cNvPr id="30" name="Subtitle 2">
            <a:extLst>
              <a:ext uri="{FF2B5EF4-FFF2-40B4-BE49-F238E27FC236}">
                <a16:creationId xmlns:a16="http://schemas.microsoft.com/office/drawing/2014/main" id="{55756018-EA5B-4F5B-8ECA-D5A1005CDF47}"/>
              </a:ext>
            </a:extLst>
          </p:cNvPr>
          <p:cNvSpPr>
            <a:spLocks noGrp="1"/>
          </p:cNvSpPr>
          <p:nvPr>
            <p:ph type="subTitle" idx="1" hasCustomPrompt="1"/>
          </p:nvPr>
        </p:nvSpPr>
        <p:spPr>
          <a:xfrm>
            <a:off x="1076398" y="3661200"/>
            <a:ext cx="5342402" cy="316800"/>
          </a:xfrm>
        </p:spPr>
        <p:txBody>
          <a:bodyPr>
            <a:noAutofit/>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31" name="Text Placeholder 3">
            <a:extLst>
              <a:ext uri="{FF2B5EF4-FFF2-40B4-BE49-F238E27FC236}">
                <a16:creationId xmlns:a16="http://schemas.microsoft.com/office/drawing/2014/main" id="{795036F0-513C-4690-81A2-F2137A557DCE}"/>
              </a:ext>
            </a:extLst>
          </p:cNvPr>
          <p:cNvSpPr>
            <a:spLocks noGrp="1"/>
          </p:cNvSpPr>
          <p:nvPr>
            <p:ph type="body" sz="quarter" idx="24" hasCustomPrompt="1"/>
          </p:nvPr>
        </p:nvSpPr>
        <p:spPr>
          <a:xfrm>
            <a:off x="1080000" y="3114000"/>
            <a:ext cx="5320800" cy="259200"/>
          </a:xfrm>
        </p:spPr>
        <p:txBody>
          <a:bodyPr anchor="t" anchorCtr="0">
            <a:normAutofit/>
          </a:bodyPr>
          <a:lstStyle>
            <a:lvl1pPr marL="0" indent="0">
              <a:lnSpc>
                <a:spcPct val="100000"/>
              </a:lnSpc>
              <a:spcBef>
                <a:spcPts val="0"/>
              </a:spcBef>
              <a:buNone/>
              <a:tabLst/>
              <a:defRPr sz="1400" b="0">
                <a:solidFill>
                  <a:schemeClr val="tx2"/>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US"/>
              <a:t>Insert date DD Month Year</a:t>
            </a:r>
          </a:p>
        </p:txBody>
      </p:sp>
      <p:sp>
        <p:nvSpPr>
          <p:cNvPr id="18" name="Text Placeholder 5">
            <a:extLst>
              <a:ext uri="{FF2B5EF4-FFF2-40B4-BE49-F238E27FC236}">
                <a16:creationId xmlns:a16="http://schemas.microsoft.com/office/drawing/2014/main" id="{6E7010F2-E87C-4A37-82E8-9658961C6357}"/>
              </a:ext>
            </a:extLst>
          </p:cNvPr>
          <p:cNvSpPr>
            <a:spLocks noGrp="1"/>
          </p:cNvSpPr>
          <p:nvPr>
            <p:ph type="body" sz="quarter" idx="20" hasCustomPrompt="1"/>
          </p:nvPr>
        </p:nvSpPr>
        <p:spPr>
          <a:xfrm>
            <a:off x="1080001" y="4021200"/>
            <a:ext cx="5320800" cy="396000"/>
          </a:xfrm>
        </p:spPr>
        <p:txBody>
          <a:bodyPr/>
          <a:lstStyle>
            <a:lvl1pPr marL="0" indent="0" algn="l">
              <a:lnSpc>
                <a:spcPct val="83000"/>
              </a:lnSpc>
              <a:spcBef>
                <a:spcPts val="0"/>
              </a:spcBef>
              <a:buNone/>
              <a:defRPr sz="140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name, title etc..</a:t>
            </a:r>
          </a:p>
          <a:p>
            <a:pPr lvl="0"/>
            <a:endParaRPr lang="en-US"/>
          </a:p>
        </p:txBody>
      </p:sp>
      <p:sp>
        <p:nvSpPr>
          <p:cNvPr id="67" name="Logo Text Placeholder 66">
            <a:extLst>
              <a:ext uri="{FF2B5EF4-FFF2-40B4-BE49-F238E27FC236}">
                <a16:creationId xmlns:a16="http://schemas.microsoft.com/office/drawing/2014/main" id="{8F2A53FB-F4DD-4718-B83E-681A97D8089C}"/>
              </a:ext>
            </a:extLst>
          </p:cNvPr>
          <p:cNvSpPr>
            <a:spLocks noGrp="1"/>
          </p:cNvSpPr>
          <p:nvPr>
            <p:ph type="body" sz="quarter" idx="45" hasCustomPrompt="1"/>
          </p:nvPr>
        </p:nvSpPr>
        <p:spPr>
          <a:xfrm>
            <a:off x="1080000" y="540000"/>
            <a:ext cx="1702800" cy="727200"/>
          </a:xfr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US"/>
              <a:t>.</a:t>
            </a:r>
          </a:p>
        </p:txBody>
      </p:sp>
      <p:sp>
        <p:nvSpPr>
          <p:cNvPr id="69" name="Tagline Text Placeholder 68">
            <a:extLst>
              <a:ext uri="{FF2B5EF4-FFF2-40B4-BE49-F238E27FC236}">
                <a16:creationId xmlns:a16="http://schemas.microsoft.com/office/drawing/2014/main" id="{B2E61313-541F-4AA3-BFA3-10A9209FA814}"/>
              </a:ext>
            </a:extLst>
          </p:cNvPr>
          <p:cNvSpPr>
            <a:spLocks noGrp="1"/>
          </p:cNvSpPr>
          <p:nvPr>
            <p:ph type="body" sz="quarter" idx="46" hasCustomPrompt="1"/>
          </p:nvPr>
        </p:nvSpPr>
        <p:spPr>
          <a:xfrm>
            <a:off x="4716000" y="540000"/>
            <a:ext cx="1702800" cy="111600"/>
          </a:xfr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US"/>
              <a:t>.</a:t>
            </a:r>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US"/>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US">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US" smtClean="0"/>
              <a:pPr/>
              <a:t>‹#›</a:t>
            </a:fld>
            <a:endParaRPr lang="en-US" sz="100"/>
          </a:p>
        </p:txBody>
      </p:sp>
    </p:spTree>
    <p:extLst>
      <p:ext uri="{BB962C8B-B14F-4D97-AF65-F5344CB8AC3E}">
        <p14:creationId xmlns:p14="http://schemas.microsoft.com/office/powerpoint/2010/main" val="3408604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servic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1EE7B84-21D7-4D19-B8C2-98FB782C5002}"/>
              </a:ext>
            </a:extLst>
          </p:cNvPr>
          <p:cNvSpPr/>
          <p:nvPr userDrawn="1"/>
        </p:nvSpPr>
        <p:spPr>
          <a:xfrm>
            <a:off x="10892788" y="3428991"/>
            <a:ext cx="1299210" cy="343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28" name="Rectangle 27">
            <a:extLst>
              <a:ext uri="{FF2B5EF4-FFF2-40B4-BE49-F238E27FC236}">
                <a16:creationId xmlns:a16="http://schemas.microsoft.com/office/drawing/2014/main" id="{5C9E16D1-DD8A-448B-8C91-3F9644937B8A}"/>
              </a:ext>
            </a:extLst>
          </p:cNvPr>
          <p:cNvSpPr/>
          <p:nvPr userDrawn="1"/>
        </p:nvSpPr>
        <p:spPr>
          <a:xfrm>
            <a:off x="10892788" y="0"/>
            <a:ext cx="1299210" cy="342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pic>
        <p:nvPicPr>
          <p:cNvPr id="27" name="Graphic 26">
            <a:extLst>
              <a:ext uri="{FF2B5EF4-FFF2-40B4-BE49-F238E27FC236}">
                <a16:creationId xmlns:a16="http://schemas.microsoft.com/office/drawing/2014/main" id="{45691DC5-BC42-4673-ABEB-824D2A1A48A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72347" t="1675" r="7579" b="42703"/>
          <a:stretch/>
        </p:blipFill>
        <p:spPr>
          <a:xfrm>
            <a:off x="10892789" y="0"/>
            <a:ext cx="1299210" cy="3428993"/>
          </a:xfrm>
          <a:prstGeom prst="rect">
            <a:avLst/>
          </a:prstGeom>
        </p:spPr>
      </p:pic>
      <p:sp>
        <p:nvSpPr>
          <p:cNvPr id="32" name="Picture Placeholder 31">
            <a:extLst>
              <a:ext uri="{FF2B5EF4-FFF2-40B4-BE49-F238E27FC236}">
                <a16:creationId xmlns:a16="http://schemas.microsoft.com/office/drawing/2014/main" id="{353A26F8-896D-4566-BE5C-C8CD2E8BB8E2}"/>
              </a:ext>
            </a:extLst>
          </p:cNvPr>
          <p:cNvSpPr>
            <a:spLocks noGrp="1"/>
          </p:cNvSpPr>
          <p:nvPr>
            <p:ph type="pic" sz="quarter" idx="19" hasCustomPrompt="1"/>
          </p:nvPr>
        </p:nvSpPr>
        <p:spPr>
          <a:xfrm>
            <a:off x="0" y="3428993"/>
            <a:ext cx="10892788" cy="3429007"/>
          </a:xfrm>
          <a:prstGeom prst="rect">
            <a:avLst/>
          </a:prstGeom>
          <a:blipFill>
            <a:blip r:embed="rId4">
              <a:extLst>
                <a:ext uri="{28A0092B-C50C-407E-A947-70E740481C1C}">
                  <a14:useLocalDpi xmlns:a14="http://schemas.microsoft.com/office/drawing/2010/main" val="0"/>
                </a:ext>
              </a:extLst>
            </a:blip>
            <a:stretch>
              <a:fillRect/>
            </a:stretch>
          </a:blipFill>
        </p:spPr>
        <p:txBody>
          <a:bodyPr wrap="square" lIns="3348000" rIns="3060000">
            <a:noAutofit/>
          </a:bodyPr>
          <a:lstStyle>
            <a:lvl1pPr marL="0" indent="0" algn="l">
              <a:buFontTx/>
              <a:buNone/>
              <a:defRPr sz="1600" b="0">
                <a:solidFill>
                  <a:schemeClr val="accent4"/>
                </a:solidFill>
              </a:defRPr>
            </a:lvl1pPr>
          </a:lstStyle>
          <a:p>
            <a:r>
              <a:rPr lang="en-US"/>
              <a:t>Click on picture frame to insert background picture, click on DNV-menu / Image Tools-button / Choose Insert or Paste</a:t>
            </a:r>
          </a:p>
        </p:txBody>
      </p:sp>
      <p:sp>
        <p:nvSpPr>
          <p:cNvPr id="2" name="Title 1"/>
          <p:cNvSpPr>
            <a:spLocks noGrp="1"/>
          </p:cNvSpPr>
          <p:nvPr>
            <p:ph type="ctrTitle" hasCustomPrompt="1"/>
          </p:nvPr>
        </p:nvSpPr>
        <p:spPr>
          <a:xfrm>
            <a:off x="539750" y="1591200"/>
            <a:ext cx="6586538" cy="977407"/>
          </a:xfrm>
        </p:spPr>
        <p:txBody>
          <a:bodyPr anchor="t" anchorCtr="0">
            <a:noAutofit/>
          </a:bodyPr>
          <a:lstStyle>
            <a:lvl1pPr>
              <a:lnSpc>
                <a:spcPct val="83000"/>
              </a:lnSpc>
              <a:defRPr sz="3600">
                <a:solidFill>
                  <a:schemeClr val="accent1"/>
                </a:solidFill>
              </a:defRPr>
            </a:lvl1pPr>
          </a:lstStyle>
          <a:p>
            <a:r>
              <a:rPr lang="en-US"/>
              <a:t>Click to add title</a:t>
            </a:r>
          </a:p>
        </p:txBody>
      </p:sp>
      <p:sp>
        <p:nvSpPr>
          <p:cNvPr id="31" name="Subtitle 2"/>
          <p:cNvSpPr>
            <a:spLocks noGrp="1"/>
          </p:cNvSpPr>
          <p:nvPr>
            <p:ph type="subTitle" idx="1" hasCustomPrompt="1"/>
          </p:nvPr>
        </p:nvSpPr>
        <p:spPr>
          <a:xfrm>
            <a:off x="539750" y="2620800"/>
            <a:ext cx="6586538" cy="316800"/>
          </a:xfrm>
        </p:spPr>
        <p:txBody>
          <a:bodyPr>
            <a:noAutofit/>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50" y="2980800"/>
            <a:ext cx="6586538" cy="396000"/>
          </a:xfrm>
        </p:spPr>
        <p:txBody>
          <a:bodyPr anchor="t" anchorCtr="0">
            <a:normAutofit/>
          </a:bodyPr>
          <a:lstStyle>
            <a:lvl1pPr marL="0" indent="0">
              <a:lnSpc>
                <a:spcPct val="83000"/>
              </a:lnSpc>
              <a:spcBef>
                <a:spcPts val="0"/>
              </a:spcBef>
              <a:buNone/>
              <a:tabLst/>
              <a:defRPr sz="1400" b="0">
                <a:solidFill>
                  <a:schemeClr val="accent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US"/>
              <a:t>Click to add name, title etc..</a:t>
            </a:r>
          </a:p>
        </p:txBody>
      </p:sp>
      <p:sp>
        <p:nvSpPr>
          <p:cNvPr id="13" name="Date Placeholder 12" hidden="1"/>
          <p:cNvSpPr>
            <a:spLocks noGrp="1"/>
          </p:cNvSpPr>
          <p:nvPr>
            <p:ph type="dt" sz="half" idx="15"/>
          </p:nvPr>
        </p:nvSpPr>
        <p:spPr>
          <a:xfrm>
            <a:off x="0" y="6858000"/>
            <a:ext cx="0" cy="0"/>
          </a:xfrm>
        </p:spPr>
        <p:txBody>
          <a:bodyPr/>
          <a:lstStyle>
            <a:lvl1pPr>
              <a:defRPr>
                <a:solidFill>
                  <a:schemeClr val="bg1"/>
                </a:solidFill>
              </a:defRPr>
            </a:lvl1pPr>
          </a:lstStyle>
          <a:p>
            <a:endParaRPr lang="en-US"/>
          </a:p>
        </p:txBody>
      </p:sp>
      <p:sp>
        <p:nvSpPr>
          <p:cNvPr id="24" name="Footer Placeholder 23" hidden="1"/>
          <p:cNvSpPr>
            <a:spLocks noGrp="1"/>
          </p:cNvSpPr>
          <p:nvPr>
            <p:ph type="ftr" sz="quarter" idx="16"/>
          </p:nvPr>
        </p:nvSpPr>
        <p:spPr>
          <a:xfrm>
            <a:off x="0" y="6858000"/>
            <a:ext cx="0" cy="0"/>
          </a:xfrm>
        </p:spPr>
        <p:txBody>
          <a:bodyPr/>
          <a:lstStyle>
            <a:lvl1pPr>
              <a:defRPr sz="100">
                <a:noFill/>
              </a:defRPr>
            </a:lvl1pPr>
          </a:lstStyle>
          <a:p>
            <a:endParaRPr lang="en-US">
              <a:noFill/>
            </a:endParaRPr>
          </a:p>
        </p:txBody>
      </p:sp>
      <p:sp>
        <p:nvSpPr>
          <p:cNvPr id="25" name="Slide Number Placeholder 24" hidden="1"/>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US" smtClean="0"/>
              <a:pPr/>
              <a:t>‹#›</a:t>
            </a:fld>
            <a:endParaRPr lang="en-US" sz="100"/>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US" altLang="ja-JP" sz="700">
              <a:solidFill>
                <a:schemeClr val="accent1"/>
              </a:solidFill>
              <a:ea typeface="ＭＳ Ｐゴシック" charset="-128"/>
              <a:cs typeface="Arial" charset="0"/>
            </a:endParaRPr>
          </a:p>
        </p:txBody>
      </p:sp>
      <p:sp>
        <p:nvSpPr>
          <p:cNvPr id="46" name="SD_FLD_Confidentiality">
            <a:extLst>
              <a:ext uri="{FF2B5EF4-FFF2-40B4-BE49-F238E27FC236}">
                <a16:creationId xmlns:a16="http://schemas.microsoft.com/office/drawing/2014/main" id="{4E7786D1-21E1-42FD-A034-CC844823A79D}"/>
              </a:ext>
            </a:extLst>
          </p:cNvPr>
          <p:cNvSpPr/>
          <p:nvPr userDrawn="1"/>
        </p:nvSpPr>
        <p:spPr>
          <a:xfrm>
            <a:off x="7126289" y="3095995"/>
            <a:ext cx="3223962" cy="2236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marL="0" algn="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
        <p:nvSpPr>
          <p:cNvPr id="37" name="SD_FLD_DocumentDate">
            <a:extLst>
              <a:ext uri="{FF2B5EF4-FFF2-40B4-BE49-F238E27FC236}">
                <a16:creationId xmlns:a16="http://schemas.microsoft.com/office/drawing/2014/main" id="{8708ADB9-3B0F-453F-A039-DB1191DA8B60}"/>
              </a:ext>
            </a:extLst>
          </p:cNvPr>
          <p:cNvSpPr txBox="1">
            <a:spLocks noChangeArrowheads="1"/>
          </p:cNvSpPr>
          <p:nvPr userDrawn="1"/>
        </p:nvSpPr>
        <p:spPr bwMode="auto">
          <a:xfrm>
            <a:off x="7126289" y="2983229"/>
            <a:ext cx="3223962" cy="18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r">
              <a:lnSpc>
                <a:spcPct val="83000"/>
              </a:lnSpc>
              <a:spcBef>
                <a:spcPts val="0"/>
              </a:spcBef>
            </a:pPr>
            <a:endParaRPr lang="en-US" altLang="ja-JP" sz="1400" cap="none" baseline="0">
              <a:solidFill>
                <a:schemeClr val="accent1"/>
              </a:solidFill>
              <a:ea typeface="ＭＳ Ｐゴシック" charset="-128"/>
              <a:cs typeface="Arial" charset="0"/>
            </a:endParaRPr>
          </a:p>
        </p:txBody>
      </p:sp>
      <p:sp>
        <p:nvSpPr>
          <p:cNvPr id="39" name="SD_FLD_Draft" hidden="1">
            <a:extLst>
              <a:ext uri="{FF2B5EF4-FFF2-40B4-BE49-F238E27FC236}">
                <a16:creationId xmlns:a16="http://schemas.microsoft.com/office/drawing/2014/main" id="{2F1643DB-FB69-4D52-AC31-87438698FFD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grpSp>
        <p:nvGrpSpPr>
          <p:cNvPr id="38" name="Logo">
            <a:extLst>
              <a:ext uri="{FF2B5EF4-FFF2-40B4-BE49-F238E27FC236}">
                <a16:creationId xmlns:a16="http://schemas.microsoft.com/office/drawing/2014/main" id="{196DDB45-CDCA-476F-809B-C62C84255763}"/>
              </a:ext>
            </a:extLst>
          </p:cNvPr>
          <p:cNvGrpSpPr>
            <a:grpSpLocks noChangeAspect="1"/>
          </p:cNvGrpSpPr>
          <p:nvPr userDrawn="1"/>
        </p:nvGrpSpPr>
        <p:grpSpPr>
          <a:xfrm>
            <a:off x="540000" y="540001"/>
            <a:ext cx="1702800" cy="727237"/>
            <a:chOff x="6380216" y="4059273"/>
            <a:chExt cx="2905863" cy="1241045"/>
          </a:xfrm>
        </p:grpSpPr>
        <p:sp>
          <p:nvSpPr>
            <p:cNvPr id="40" name="Freeform: Shape 39">
              <a:extLst>
                <a:ext uri="{FF2B5EF4-FFF2-40B4-BE49-F238E27FC236}">
                  <a16:creationId xmlns:a16="http://schemas.microsoft.com/office/drawing/2014/main" id="{99AE0E04-A811-402C-9CE3-BBE238EC2F38}"/>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380A0FC-DDF7-4C0C-ACFB-2F429FB7948A}"/>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79E4B05-CB75-4B58-9E28-2FAA335E1493}"/>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ED928C2-5DAA-462E-90D6-80E99E2F3A7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E08F6C9-1226-467B-81CC-D21D6869BD16}"/>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EBFF170-9966-4D97-BD59-699C843D4DB9}"/>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pic>
        <p:nvPicPr>
          <p:cNvPr id="47" name="TAGLINE 60Black">
            <a:extLst>
              <a:ext uri="{FF2B5EF4-FFF2-40B4-BE49-F238E27FC236}">
                <a16:creationId xmlns:a16="http://schemas.microsoft.com/office/drawing/2014/main" id="{1DDB6F67-2C8F-419C-A09A-62A18305D40F}"/>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6865" y="539750"/>
            <a:ext cx="1703386" cy="110689"/>
          </a:xfrm>
          <a:prstGeom prst="rect">
            <a:avLst/>
          </a:prstGeom>
        </p:spPr>
      </p:pic>
    </p:spTree>
    <p:extLst>
      <p:ext uri="{BB962C8B-B14F-4D97-AF65-F5344CB8AC3E}">
        <p14:creationId xmlns:p14="http://schemas.microsoft.com/office/powerpoint/2010/main" val="3979248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Pr>
        <a:solidFill>
          <a:schemeClr val="accent1"/>
        </a:solidFill>
        <a:effectLst/>
      </p:bgPr>
    </p:bg>
    <p:spTree>
      <p:nvGrpSpPr>
        <p:cNvPr id="1" name=""/>
        <p:cNvGrpSpPr/>
        <p:nvPr/>
      </p:nvGrpSpPr>
      <p:grpSpPr>
        <a:xfrm>
          <a:off x="0" y="0"/>
          <a:ext cx="0" cy="0"/>
          <a:chOff x="0" y="0"/>
          <a:chExt cx="0" cy="0"/>
        </a:xfrm>
      </p:grpSpPr>
      <p:grpSp>
        <p:nvGrpSpPr>
          <p:cNvPr id="10" name="Logo">
            <a:extLst>
              <a:ext uri="{FF2B5EF4-FFF2-40B4-BE49-F238E27FC236}">
                <a16:creationId xmlns:a16="http://schemas.microsoft.com/office/drawing/2014/main" id="{695A7F22-D090-4AF8-A177-30D9606CFDBE}"/>
              </a:ext>
            </a:extLst>
          </p:cNvPr>
          <p:cNvGrpSpPr/>
          <p:nvPr userDrawn="1"/>
        </p:nvGrpSpPr>
        <p:grpSpPr>
          <a:xfrm>
            <a:off x="10893210" y="6350918"/>
            <a:ext cx="755843" cy="322808"/>
            <a:chOff x="6380216" y="4059273"/>
            <a:chExt cx="2905863" cy="1241045"/>
          </a:xfrm>
          <a:solidFill>
            <a:schemeClr val="bg1"/>
          </a:solidFill>
        </p:grpSpPr>
        <p:sp>
          <p:nvSpPr>
            <p:cNvPr id="11" name="Freeform: Shape 10">
              <a:extLst>
                <a:ext uri="{FF2B5EF4-FFF2-40B4-BE49-F238E27FC236}">
                  <a16:creationId xmlns:a16="http://schemas.microsoft.com/office/drawing/2014/main" id="{DC3685D1-9F07-4341-8451-6ACA3C76F377}"/>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05DB9FB-B858-4B06-A61C-9DAA21B1D160}"/>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6694A08-8823-4FD6-88C7-8415CF19C262}"/>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0EAD51D-BC75-421A-AA39-A25C2993AF8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D0EDFBF-F6DC-4EE5-B961-FB8227BC86A9}"/>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D9D8410-AE1F-42D5-9F0C-1407AD71DD5C}"/>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US"/>
            </a:p>
          </p:txBody>
        </p:sp>
      </p:grpSp>
      <p:sp>
        <p:nvSpPr>
          <p:cNvPr id="2" name="Title 1"/>
          <p:cNvSpPr>
            <a:spLocks noGrp="1"/>
          </p:cNvSpPr>
          <p:nvPr>
            <p:ph type="title" hasCustomPrompt="1"/>
          </p:nvPr>
        </p:nvSpPr>
        <p:spPr/>
        <p:txBody>
          <a:bodyPr/>
          <a:lstStyle>
            <a:lvl1pPr>
              <a:defRPr>
                <a:solidFill>
                  <a:schemeClr val="bg1"/>
                </a:solidFill>
              </a:defRPr>
            </a:lvl1pPr>
          </a:lstStyle>
          <a:p>
            <a:r>
              <a:rPr lang="en-US"/>
              <a:t>Click to insert agenda title</a:t>
            </a:r>
          </a:p>
        </p:txBody>
      </p:sp>
      <p:sp>
        <p:nvSpPr>
          <p:cNvPr id="7" name="Text Placeholder 6"/>
          <p:cNvSpPr>
            <a:spLocks noGrp="1"/>
          </p:cNvSpPr>
          <p:nvPr>
            <p:ph type="body" sz="quarter" idx="13" hasCustomPrompt="1"/>
          </p:nvPr>
        </p:nvSpPr>
        <p:spPr>
          <a:xfrm>
            <a:off x="539750" y="1730375"/>
            <a:ext cx="11110913" cy="4316413"/>
          </a:xfrm>
          <a:prstGeom prst="rect">
            <a:avLst/>
          </a:prstGeom>
        </p:spPr>
        <p:txBody>
          <a:bodyPr/>
          <a:lstStyle>
            <a:lvl1pPr marL="0" indent="0">
              <a:lnSpc>
                <a:spcPct val="107000"/>
              </a:lnSpc>
              <a:spcBef>
                <a:spcPts val="600"/>
              </a:spcBef>
              <a:buClr>
                <a:srgbClr val="333333"/>
              </a:buClr>
              <a:buFont typeface="Arial" panose="020B0604020202020204" pitchFamily="34" charset="0"/>
              <a:buChar char="​"/>
              <a:defRPr sz="2800" b="0">
                <a:solidFill>
                  <a:schemeClr val="bg1"/>
                </a:solidFill>
              </a:defRPr>
            </a:lvl1pPr>
            <a:lvl2pPr marL="180000" indent="-180000">
              <a:spcBef>
                <a:spcPts val="0"/>
              </a:spcBef>
              <a:buFont typeface="Arial" panose="020B0604020202020204" pitchFamily="34" charset="0"/>
              <a:buChar char="•"/>
              <a:defRPr sz="2000">
                <a:solidFill>
                  <a:schemeClr val="bg1"/>
                </a:solidFill>
              </a:defRPr>
            </a:lvl2pPr>
            <a:lvl3pPr marL="360000">
              <a:spcBef>
                <a:spcPts val="600"/>
              </a:spcBef>
              <a:defRPr>
                <a:solidFill>
                  <a:schemeClr val="bg1"/>
                </a:solidFill>
              </a:defRPr>
            </a:lvl3pPr>
          </a:lstStyle>
          <a:p>
            <a:pPr lvl="0"/>
            <a:r>
              <a:rPr lang="en-US"/>
              <a:t>Click to add agenda topic, use DNV </a:t>
            </a:r>
            <a:r>
              <a:rPr lang="en-US" err="1"/>
              <a:t>colour</a:t>
            </a:r>
            <a:r>
              <a:rPr lang="en-US"/>
              <a:t> to highlight topic</a:t>
            </a:r>
          </a:p>
          <a:p>
            <a:pPr lvl="1"/>
            <a:r>
              <a:rPr lang="en-US"/>
              <a:t>Second level</a:t>
            </a:r>
          </a:p>
          <a:p>
            <a:pPr lvl="2"/>
            <a:r>
              <a:rPr lang="en-US"/>
              <a:t>Third level</a:t>
            </a:r>
          </a:p>
        </p:txBody>
      </p:sp>
      <p:sp>
        <p:nvSpPr>
          <p:cNvPr id="6" name="Date Placeholder 5">
            <a:extLst>
              <a:ext uri="{FF2B5EF4-FFF2-40B4-BE49-F238E27FC236}">
                <a16:creationId xmlns:a16="http://schemas.microsoft.com/office/drawing/2014/main" id="{9CC51AD2-C7F6-4AF5-83C7-C3346E7B2B96}"/>
              </a:ext>
            </a:extLst>
          </p:cNvPr>
          <p:cNvSpPr>
            <a:spLocks noGrp="1"/>
          </p:cNvSpPr>
          <p:nvPr>
            <p:ph type="dt" sz="half" idx="14"/>
          </p:nvPr>
        </p:nvSpPr>
        <p:spPr/>
        <p:txBody>
          <a:bodyPr/>
          <a:lstStyle/>
          <a:p>
            <a:endParaRPr lang="en-US"/>
          </a:p>
        </p:txBody>
      </p:sp>
      <p:sp>
        <p:nvSpPr>
          <p:cNvPr id="8" name="Footer Placeholder 7">
            <a:extLst>
              <a:ext uri="{FF2B5EF4-FFF2-40B4-BE49-F238E27FC236}">
                <a16:creationId xmlns:a16="http://schemas.microsoft.com/office/drawing/2014/main" id="{A26645AE-FC10-4F79-953E-599B36B67B3F}"/>
              </a:ext>
            </a:extLst>
          </p:cNvPr>
          <p:cNvSpPr>
            <a:spLocks noGrp="1"/>
          </p:cNvSpPr>
          <p:nvPr>
            <p:ph type="ftr" sz="quarter" idx="15"/>
          </p:nvPr>
        </p:nvSpPr>
        <p:spPr/>
        <p:txBody>
          <a:bodyPr/>
          <a:lstStyle>
            <a:lvl1pPr>
              <a:defRPr>
                <a:solidFill>
                  <a:schemeClr val="bg1"/>
                </a:solidFill>
              </a:defRPr>
            </a:lvl1pPr>
          </a:lstStyle>
          <a:p>
            <a:endParaRPr lang="en-US">
              <a:solidFill>
                <a:schemeClr val="bg1"/>
              </a:solidFill>
            </a:endParaRPr>
          </a:p>
        </p:txBody>
      </p:sp>
      <p:sp>
        <p:nvSpPr>
          <p:cNvPr id="9" name="Slide Number Placeholder 8">
            <a:extLst>
              <a:ext uri="{FF2B5EF4-FFF2-40B4-BE49-F238E27FC236}">
                <a16:creationId xmlns:a16="http://schemas.microsoft.com/office/drawing/2014/main" id="{17170CD4-9BE0-473A-A859-807C538E799F}"/>
              </a:ext>
            </a:extLst>
          </p:cNvPr>
          <p:cNvSpPr>
            <a:spLocks noGrp="1"/>
          </p:cNvSpPr>
          <p:nvPr>
            <p:ph type="sldNum" sz="quarter" idx="16"/>
          </p:nvPr>
        </p:nvSpPr>
        <p:spPr/>
        <p:txBody>
          <a:bodyPr/>
          <a:lstStyle>
            <a:lvl1pPr>
              <a:defRPr>
                <a:solidFill>
                  <a:schemeClr val="bg1"/>
                </a:solidFill>
              </a:defRPr>
            </a:lvl1pPr>
          </a:lstStyle>
          <a:p>
            <a:fld id="{5BA07366-CB75-4AA8-9E5B-928B849F427C}" type="slidenum">
              <a:rPr lang="en-US" smtClean="0"/>
              <a:pPr/>
              <a:t>‹#›</a:t>
            </a:fld>
            <a:endParaRPr lang="en-US"/>
          </a:p>
        </p:txBody>
      </p:sp>
      <p:sp>
        <p:nvSpPr>
          <p:cNvPr id="17" name="_SD_FLD_Copyright">
            <a:extLst>
              <a:ext uri="{FF2B5EF4-FFF2-40B4-BE49-F238E27FC236}">
                <a16:creationId xmlns:a16="http://schemas.microsoft.com/office/drawing/2014/main" id="{91DD9A75-AAB0-4D34-9DD6-745202F2B6EC}"/>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bg1"/>
                </a:solidFill>
              </a:rPr>
              <a:t>DNV ©</a:t>
            </a:r>
          </a:p>
        </p:txBody>
      </p:sp>
      <p:sp>
        <p:nvSpPr>
          <p:cNvPr id="18" name="SD_FLD_DocumentDate">
            <a:extLst>
              <a:ext uri="{FF2B5EF4-FFF2-40B4-BE49-F238E27FC236}">
                <a16:creationId xmlns:a16="http://schemas.microsoft.com/office/drawing/2014/main" id="{1BACBB39-DAB4-4191-818A-2C30244CF39A}"/>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92C90B5D-5FAE-415E-B4B3-FF93FD8C92B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3DEC7C90-257A-486B-BBAD-EACD348C6498}"/>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1156736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hapter slide">
    <p:spTree>
      <p:nvGrpSpPr>
        <p:cNvPr id="1" name=""/>
        <p:cNvGrpSpPr/>
        <p:nvPr/>
      </p:nvGrpSpPr>
      <p:grpSpPr>
        <a:xfrm>
          <a:off x="0" y="0"/>
          <a:ext cx="0" cy="0"/>
          <a:chOff x="0" y="0"/>
          <a:chExt cx="0" cy="0"/>
        </a:xfrm>
      </p:grpSpPr>
      <p:sp>
        <p:nvSpPr>
          <p:cNvPr id="7" name="Rectangle 6"/>
          <p:cNvSpPr/>
          <p:nvPr userDrawn="1"/>
        </p:nvSpPr>
        <p:spPr bwMode="white">
          <a:xfrm>
            <a:off x="1" y="-1"/>
            <a:ext cx="12191999" cy="6861600"/>
          </a:xfrm>
          <a:prstGeom prst="rect">
            <a:avLst/>
          </a:prstGeom>
          <a:solidFill>
            <a:schemeClr val="accent1">
              <a:lumMod val="50000"/>
            </a:schemeClr>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40000" y="1536806"/>
            <a:ext cx="10170863" cy="3784387"/>
          </a:xfrm>
        </p:spPr>
        <p:txBody>
          <a:bodyPr anchor="ctr" anchorCtr="0">
            <a:noAutofit/>
          </a:bodyPr>
          <a:lstStyle>
            <a:lvl1pPr algn="l">
              <a:defRPr sz="6000" b="0" cap="none" baseline="0">
                <a:solidFill>
                  <a:schemeClr val="accent5"/>
                </a:solidFill>
              </a:defRPr>
            </a:lvl1pPr>
          </a:lstStyle>
          <a:p>
            <a:r>
              <a:rPr lang="en-US"/>
              <a:t>Click to add title</a:t>
            </a:r>
          </a:p>
        </p:txBody>
      </p:sp>
      <p:grpSp>
        <p:nvGrpSpPr>
          <p:cNvPr id="14" name="Logo">
            <a:extLst>
              <a:ext uri="{FF2B5EF4-FFF2-40B4-BE49-F238E27FC236}">
                <a16:creationId xmlns:a16="http://schemas.microsoft.com/office/drawing/2014/main" id="{FFD8B2ED-D29A-4DD2-802B-39A737104C76}"/>
              </a:ext>
            </a:extLst>
          </p:cNvPr>
          <p:cNvGrpSpPr/>
          <p:nvPr userDrawn="1"/>
        </p:nvGrpSpPr>
        <p:grpSpPr bwMode="black">
          <a:xfrm>
            <a:off x="10893210" y="6350918"/>
            <a:ext cx="755843" cy="322808"/>
            <a:chOff x="6380216" y="4059273"/>
            <a:chExt cx="2905863" cy="1241045"/>
          </a:xfrm>
          <a:solidFill>
            <a:schemeClr val="bg1"/>
          </a:solidFill>
        </p:grpSpPr>
        <p:sp>
          <p:nvSpPr>
            <p:cNvPr id="15" name="Freeform: Shape 14">
              <a:extLst>
                <a:ext uri="{FF2B5EF4-FFF2-40B4-BE49-F238E27FC236}">
                  <a16:creationId xmlns:a16="http://schemas.microsoft.com/office/drawing/2014/main" id="{CDE34447-D162-4F7B-935A-955BE9F11910}"/>
                </a:ext>
              </a:extLst>
            </p:cNvPr>
            <p:cNvSpPr/>
            <p:nvPr/>
          </p:nvSpPr>
          <p:spPr bwMode="black">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CC62DE1-D960-4214-AF24-6FCCF8E1E2CB}"/>
                </a:ext>
              </a:extLst>
            </p:cNvPr>
            <p:cNvSpPr/>
            <p:nvPr/>
          </p:nvSpPr>
          <p:spPr bwMode="black">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DA82B21-5583-4BEB-BD57-5F9CEB1A8934}"/>
                </a:ext>
              </a:extLst>
            </p:cNvPr>
            <p:cNvSpPr/>
            <p:nvPr/>
          </p:nvSpPr>
          <p:spPr bwMode="black">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CE20039-795E-4D11-8AE0-90EC7F537A0F}"/>
                </a:ext>
              </a:extLst>
            </p:cNvPr>
            <p:cNvSpPr/>
            <p:nvPr/>
          </p:nvSpPr>
          <p:spPr bwMode="black">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98DD760-2FAF-4320-9DEA-72623C379E8E}"/>
                </a:ext>
              </a:extLst>
            </p:cNvPr>
            <p:cNvSpPr/>
            <p:nvPr/>
          </p:nvSpPr>
          <p:spPr bwMode="black">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41B905B-6234-4D84-87BB-D0AC1BB118FB}"/>
                </a:ext>
              </a:extLst>
            </p:cNvPr>
            <p:cNvSpPr/>
            <p:nvPr/>
          </p:nvSpPr>
          <p:spPr bwMode="black">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US"/>
            </a:p>
          </p:txBody>
        </p:sp>
      </p:gr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en-US" smtClean="0"/>
              <a:pPr/>
              <a:t>‹#›</a:t>
            </a:fld>
            <a:endParaRPr lang="en-US"/>
          </a:p>
        </p:txBody>
      </p:sp>
      <p:sp>
        <p:nvSpPr>
          <p:cNvPr id="8" name="_SD_FLD_Copyright">
            <a:extLst>
              <a:ext uri="{FF2B5EF4-FFF2-40B4-BE49-F238E27FC236}">
                <a16:creationId xmlns:a16="http://schemas.microsoft.com/office/drawing/2014/main" id="{88BB9A6B-143D-4AB2-9315-1A85C0FD59C1}"/>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bg1"/>
                </a:solidFill>
              </a:rPr>
              <a:t>DNV ©</a:t>
            </a:r>
          </a:p>
        </p:txBody>
      </p:sp>
      <p:sp>
        <p:nvSpPr>
          <p:cNvPr id="10" name="SD_FLD_DocumentDate">
            <a:extLst>
              <a:ext uri="{FF2B5EF4-FFF2-40B4-BE49-F238E27FC236}">
                <a16:creationId xmlns:a16="http://schemas.microsoft.com/office/drawing/2014/main" id="{AD49DE91-72EC-4016-8964-B40560EF5373}"/>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630717C7-BDDC-469E-A681-3386855F622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29E2B795-4D5A-4BB6-835E-D4542969C28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2892352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idx="1" hasCustomPrompt="1"/>
          </p:nvPr>
        </p:nvSpPr>
        <p:spPr/>
        <p:txBody>
          <a:bodyPr rIns="0"/>
          <a:lstStyle>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10"/>
          </p:nvPr>
        </p:nvSpPr>
        <p:spPr>
          <a:xfrm>
            <a:off x="0" y="6858000"/>
            <a:ext cx="0" cy="0"/>
          </a:xfrm>
        </p:spPr>
        <p:txBody>
          <a:bodyPr/>
          <a:lstStyle>
            <a:lvl1pPr>
              <a:defRPr>
                <a:noFil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07366-CB75-4AA8-9E5B-928B849F427C}" type="slidenum">
              <a:rPr lang="en-US" smtClean="0"/>
              <a:t>‹#›</a:t>
            </a:fld>
            <a:endParaRPr lang="en-US"/>
          </a:p>
        </p:txBody>
      </p:sp>
    </p:spTree>
    <p:extLst>
      <p:ext uri="{BB962C8B-B14F-4D97-AF65-F5344CB8AC3E}">
        <p14:creationId xmlns:p14="http://schemas.microsoft.com/office/powerpoint/2010/main" val="269290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dark imag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extLst>
                <a:ext uri="{28A0092B-C50C-407E-A947-70E740481C1C}">
                  <a14:useLocalDpi xmlns:a14="http://schemas.microsoft.com/office/drawing/2010/main" val="0"/>
                </a:ext>
              </a:extLst>
            </a:blip>
            <a:stretch>
              <a:fillRect/>
            </a:stretch>
          </a:blipFill>
        </p:spPr>
        <p:txBody>
          <a:bodyPr lIns="9000000" tIns="612000" rIns="180000" anchor="ctr" anchorCtr="0"/>
          <a:lstStyle>
            <a:lvl1pPr marL="0" indent="0" algn="l">
              <a:buFontTx/>
              <a:buNone/>
              <a:defRPr sz="1600" b="0">
                <a:solidFill>
                  <a:schemeClr val="accent4"/>
                </a:solidFill>
              </a:defRPr>
            </a:lvl1pPr>
          </a:lstStyle>
          <a:p>
            <a:r>
              <a:rPr lang="en-US"/>
              <a:t>Click on picture frame to insert background picture, click on DNV-menu / Image Tools-button / Choose Insert or Paste</a:t>
            </a:r>
          </a:p>
        </p:txBody>
      </p:sp>
      <p:sp>
        <p:nvSpPr>
          <p:cNvPr id="27" name="Title 1">
            <a:extLst>
              <a:ext uri="{FF2B5EF4-FFF2-40B4-BE49-F238E27FC236}">
                <a16:creationId xmlns:a16="http://schemas.microsoft.com/office/drawing/2014/main" id="{E36BC1AE-8CBE-4EA7-85B1-05A9468D91E1}"/>
              </a:ext>
            </a:extLst>
          </p:cNvPr>
          <p:cNvSpPr>
            <a:spLocks noGrp="1"/>
          </p:cNvSpPr>
          <p:nvPr>
            <p:ph type="ctrTitle" hasCustomPrompt="1"/>
          </p:nvPr>
        </p:nvSpPr>
        <p:spPr>
          <a:xfrm>
            <a:off x="539751" y="1730375"/>
            <a:ext cx="8290798" cy="2985625"/>
          </a:xfrm>
        </p:spPr>
        <p:txBody>
          <a:bodyPr anchor="b" anchorCtr="0">
            <a:noAutofit/>
          </a:bodyPr>
          <a:lstStyle>
            <a:lvl1pPr>
              <a:lnSpc>
                <a:spcPct val="90000"/>
              </a:lnSpc>
              <a:defRPr sz="6000">
                <a:solidFill>
                  <a:schemeClr val="bg1"/>
                </a:solidFill>
              </a:defRPr>
            </a:lvl1pPr>
          </a:lstStyle>
          <a:p>
            <a:r>
              <a:rPr lang="en-US"/>
              <a:t>Click to add title</a:t>
            </a:r>
          </a:p>
        </p:txBody>
      </p:sp>
      <p:sp>
        <p:nvSpPr>
          <p:cNvPr id="28" name="Subtitle 2">
            <a:extLst>
              <a:ext uri="{FF2B5EF4-FFF2-40B4-BE49-F238E27FC236}">
                <a16:creationId xmlns:a16="http://schemas.microsoft.com/office/drawing/2014/main" id="{52A4BCE6-B178-4BF6-BBA3-BC5CCD7F1111}"/>
              </a:ext>
            </a:extLst>
          </p:cNvPr>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29" name="Text Placeholder 3">
            <a:extLst>
              <a:ext uri="{FF2B5EF4-FFF2-40B4-BE49-F238E27FC236}">
                <a16:creationId xmlns:a16="http://schemas.microsoft.com/office/drawing/2014/main" id="{FD03B31E-37CD-4AFE-AF40-02CD88865192}"/>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US"/>
              <a:t>Click to add name, title etc..</a:t>
            </a:r>
          </a:p>
        </p:txBody>
      </p:sp>
      <p:sp>
        <p:nvSpPr>
          <p:cNvPr id="18" name="Text Placeholder 5">
            <a:extLst>
              <a:ext uri="{FF2B5EF4-FFF2-40B4-BE49-F238E27FC236}">
                <a16:creationId xmlns:a16="http://schemas.microsoft.com/office/drawing/2014/main" id="{968AF7DD-9CF9-4309-AF51-B7660362642A}"/>
              </a:ext>
            </a:extLst>
          </p:cNvPr>
          <p:cNvSpPr>
            <a:spLocks noGrp="1"/>
          </p:cNvSpPr>
          <p:nvPr>
            <p:ph type="body" sz="quarter" idx="20" hasCustomPrompt="1"/>
          </p:nvPr>
        </p:nvSpPr>
        <p:spPr>
          <a:xfrm>
            <a:off x="540000" y="6128743"/>
            <a:ext cx="8290797" cy="214833"/>
          </a:xfrm>
        </p:spPr>
        <p:txBody>
          <a:bodyPr/>
          <a:lstStyle>
            <a:lvl1pPr marL="0" indent="0" algn="l">
              <a:spcBef>
                <a:spcPts val="0"/>
              </a:spcBef>
              <a:buNone/>
              <a:defRPr sz="140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US"/>
              <a:t>Insert date DD Month Year</a:t>
            </a:r>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US"/>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US">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US" smtClean="0"/>
              <a:pPr/>
              <a:t>‹#›</a:t>
            </a:fld>
            <a:endParaRPr lang="en-US" sz="100"/>
          </a:p>
        </p:txBody>
      </p:sp>
      <p:sp>
        <p:nvSpPr>
          <p:cNvPr id="52" name="Text Placeholder 51">
            <a:extLst>
              <a:ext uri="{FF2B5EF4-FFF2-40B4-BE49-F238E27FC236}">
                <a16:creationId xmlns:a16="http://schemas.microsoft.com/office/drawing/2014/main" id="{91479EF3-988A-4C9C-ADDB-C1D212A272B4}"/>
              </a:ext>
            </a:extLst>
          </p:cNvPr>
          <p:cNvSpPr>
            <a:spLocks noGrp="1" noChangeAspect="1"/>
          </p:cNvSpPr>
          <p:nvPr userDrawn="1">
            <p:ph type="body" sz="quarter" idx="22" hasCustomPrompt="1"/>
          </p:nvPr>
        </p:nvSpPr>
        <p:spPr bwMode="white">
          <a:xfrm>
            <a:off x="540000" y="540000"/>
            <a:ext cx="1702800" cy="727238"/>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a:buNone/>
              <a:defRPr sz="100">
                <a:noFill/>
              </a:defRPr>
            </a:lvl1pPr>
          </a:lstStyle>
          <a:p>
            <a:pPr lvl="0"/>
            <a:r>
              <a:rPr lang="en-US"/>
              <a:t>.</a:t>
            </a:r>
          </a:p>
        </p:txBody>
      </p:sp>
      <p:sp>
        <p:nvSpPr>
          <p:cNvPr id="15" name="Text Placeholder 53">
            <a:extLst>
              <a:ext uri="{FF2B5EF4-FFF2-40B4-BE49-F238E27FC236}">
                <a16:creationId xmlns:a16="http://schemas.microsoft.com/office/drawing/2014/main" id="{E5AF79C5-94DD-46C5-8CC3-1113D3AF2285}"/>
              </a:ext>
            </a:extLst>
          </p:cNvPr>
          <p:cNvSpPr>
            <a:spLocks noGrp="1" noChangeAspect="1"/>
          </p:cNvSpPr>
          <p:nvPr>
            <p:ph type="body" sz="quarter" idx="23" hasCustomPrompt="1"/>
          </p:nvPr>
        </p:nvSpPr>
        <p:spPr bwMode="white">
          <a:xfrm>
            <a:off x="9950287" y="540000"/>
            <a:ext cx="1702800" cy="11091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txBody>
          <a:bodyPr wrap="square">
            <a:noAutofit/>
          </a:bodyPr>
          <a:lstStyle>
            <a:lvl1pPr>
              <a:buNone/>
              <a:defRPr sz="100">
                <a:noFill/>
              </a:defRPr>
            </a:lvl1pPr>
          </a:lstStyle>
          <a:p>
            <a:pPr lvl="0"/>
            <a:r>
              <a:rPr lang="en-US"/>
              <a:t>.</a:t>
            </a:r>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US" altLang="ja-JP" sz="700">
              <a:solidFill>
                <a:schemeClr val="bg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AD5BBEBA-5503-4301-834E-0266E3956A0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8A9F0C40-3C7F-4DF3-821F-6D35E44CE13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2806205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7621BA-8EDC-4C18-975C-5EE1161FA8FD}"/>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grpSp>
        <p:nvGrpSpPr>
          <p:cNvPr id="9" name="Logo">
            <a:extLst>
              <a:ext uri="{FF2B5EF4-FFF2-40B4-BE49-F238E27FC236}">
                <a16:creationId xmlns:a16="http://schemas.microsoft.com/office/drawing/2014/main" id="{F04E253C-783D-4CA5-8CCB-57C4CC102165}"/>
              </a:ext>
            </a:extLst>
          </p:cNvPr>
          <p:cNvGrpSpPr/>
          <p:nvPr userDrawn="1"/>
        </p:nvGrpSpPr>
        <p:grpSpPr>
          <a:xfrm>
            <a:off x="10893210" y="6350918"/>
            <a:ext cx="755843" cy="322808"/>
            <a:chOff x="6380216" y="4059273"/>
            <a:chExt cx="2905863" cy="1241045"/>
          </a:xfrm>
        </p:grpSpPr>
        <p:sp>
          <p:nvSpPr>
            <p:cNvPr id="10" name="Freeform: Shape 9">
              <a:extLst>
                <a:ext uri="{FF2B5EF4-FFF2-40B4-BE49-F238E27FC236}">
                  <a16:creationId xmlns:a16="http://schemas.microsoft.com/office/drawing/2014/main" id="{D8124B4D-CBE2-46DB-B0AE-2AC98C56E78E}"/>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D916864-12FB-478F-99EE-83C970865F05}"/>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0FF8E64-431E-4917-BD40-4BD55CF6B8DF}"/>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E450DA2-D1AF-4EFD-A7B9-9D1161ADD54F}"/>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56553B8-1481-4E85-83A7-689A7C6CC67F}"/>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2AB55C8-079A-4ACE-9DFB-9EBA23B48B0B}"/>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idx="1" hasCustomPrompt="1"/>
          </p:nvPr>
        </p:nvSpPr>
        <p:spPr/>
        <p:txBody>
          <a:bodyPr rIns="0"/>
          <a:lstStyle>
            <a:lvl5pP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10"/>
          </p:nvPr>
        </p:nvSpPr>
        <p:spPr>
          <a:xfrm>
            <a:off x="0" y="6858000"/>
            <a:ext cx="0" cy="0"/>
          </a:xfr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07366-CB75-4AA8-9E5B-928B849F427C}" type="slidenum">
              <a:rPr lang="en-US" smtClean="0"/>
              <a:t>‹#›</a:t>
            </a:fld>
            <a:endParaRPr lang="en-US"/>
          </a:p>
        </p:txBody>
      </p:sp>
      <p:sp>
        <p:nvSpPr>
          <p:cNvPr id="16" name="_SD_FLD_Copyright">
            <a:extLst>
              <a:ext uri="{FF2B5EF4-FFF2-40B4-BE49-F238E27FC236}">
                <a16:creationId xmlns:a16="http://schemas.microsoft.com/office/drawing/2014/main" id="{3F542136-6583-4929-BA8F-876E7200FCF4}"/>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accent1"/>
                </a:solidFill>
              </a:rPr>
              <a:t>DNV ©</a:t>
            </a:r>
          </a:p>
        </p:txBody>
      </p:sp>
      <p:sp>
        <p:nvSpPr>
          <p:cNvPr id="18" name="SD_FLD_DocumentDate">
            <a:extLst>
              <a:ext uri="{FF2B5EF4-FFF2-40B4-BE49-F238E27FC236}">
                <a16:creationId xmlns:a16="http://schemas.microsoft.com/office/drawing/2014/main" id="{D4FFA251-3F5C-4E9A-9A80-F62650B47305}"/>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accent1"/>
              </a:solidFill>
              <a:ea typeface="ＭＳ Ｐゴシック" charset="-128"/>
              <a:cs typeface="Arial" charset="0"/>
            </a:endParaRPr>
          </a:p>
        </p:txBody>
      </p:sp>
      <p:sp>
        <p:nvSpPr>
          <p:cNvPr id="20" name="SD_FLD_Draft" hidden="1">
            <a:extLst>
              <a:ext uri="{FF2B5EF4-FFF2-40B4-BE49-F238E27FC236}">
                <a16:creationId xmlns:a16="http://schemas.microsoft.com/office/drawing/2014/main" id="{21F368A2-F525-4249-A72B-F904922C972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859FDC4D-A513-43EC-AC0B-76C98697BB4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80526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sz="half" idx="1" hasCustomPrompt="1"/>
          </p:nvPr>
        </p:nvSpPr>
        <p:spPr>
          <a:xfrm>
            <a:off x="53975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Content Placeholder 3"/>
          <p:cNvSpPr>
            <a:spLocks noGrp="1"/>
          </p:cNvSpPr>
          <p:nvPr>
            <p:ph sz="half" idx="2" hasCustomPrompt="1"/>
          </p:nvPr>
        </p:nvSpPr>
        <p:spPr>
          <a:xfrm>
            <a:off x="618490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Date Placeholder 4"/>
          <p:cNvSpPr>
            <a:spLocks noGrp="1"/>
          </p:cNvSpPr>
          <p:nvPr>
            <p:ph type="dt" sz="half" idx="10"/>
          </p:nvPr>
        </p:nvSpPr>
        <p:spPr>
          <a:xfrm>
            <a:off x="0" y="6858000"/>
            <a:ext cx="0" cy="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07366-CB75-4AA8-9E5B-928B849F427C}" type="slidenum">
              <a:rPr lang="en-US" smtClean="0"/>
              <a:t>‹#›</a:t>
            </a:fld>
            <a:endParaRPr lang="en-US"/>
          </a:p>
        </p:txBody>
      </p:sp>
    </p:spTree>
    <p:extLst>
      <p:ext uri="{BB962C8B-B14F-4D97-AF65-F5344CB8AC3E}">
        <p14:creationId xmlns:p14="http://schemas.microsoft.com/office/powerpoint/2010/main" val="1728549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wo Content,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BCEB69-4B90-48AC-8E50-F4C1FAD42957}"/>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grpSp>
        <p:nvGrpSpPr>
          <p:cNvPr id="18" name="Logo">
            <a:extLst>
              <a:ext uri="{FF2B5EF4-FFF2-40B4-BE49-F238E27FC236}">
                <a16:creationId xmlns:a16="http://schemas.microsoft.com/office/drawing/2014/main" id="{8145D2D3-7F22-4934-B251-1F99086694BC}"/>
              </a:ext>
            </a:extLst>
          </p:cNvPr>
          <p:cNvGrpSpPr/>
          <p:nvPr userDrawn="1"/>
        </p:nvGrpSpPr>
        <p:grpSpPr>
          <a:xfrm>
            <a:off x="10893210" y="6350918"/>
            <a:ext cx="755843" cy="322808"/>
            <a:chOff x="6380216" y="4059273"/>
            <a:chExt cx="2905863" cy="1241045"/>
          </a:xfrm>
        </p:grpSpPr>
        <p:sp>
          <p:nvSpPr>
            <p:cNvPr id="19" name="Freeform: Shape 18">
              <a:extLst>
                <a:ext uri="{FF2B5EF4-FFF2-40B4-BE49-F238E27FC236}">
                  <a16:creationId xmlns:a16="http://schemas.microsoft.com/office/drawing/2014/main" id="{36BB8EE7-0DAE-475A-99CB-4C95B9C4174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E34A211-0C55-472F-A8C7-DF7C115B4E3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DB3FBA2-AFC9-409D-945D-4CFDE6BBEE6A}"/>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DF6B560-906C-4643-86C4-C545FCBD8975}"/>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C24D933-C961-4320-84B8-2B098CBD0E95}"/>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93D8CD1-B7C6-4727-A773-7D9B1A7CD8D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sp>
        <p:nvSpPr>
          <p:cNvPr id="2" name="Title 1"/>
          <p:cNvSpPr>
            <a:spLocks noGrp="1"/>
          </p:cNvSpPr>
          <p:nvPr>
            <p:ph type="title" hasCustomPrompt="1"/>
          </p:nvPr>
        </p:nvSpPr>
        <p:spPr/>
        <p:txBody>
          <a:bodyPr/>
          <a:lstStyle>
            <a:lvl1pPr>
              <a:defRPr/>
            </a:lvl1pPr>
          </a:lstStyle>
          <a:p>
            <a:r>
              <a:rPr lang="en-US"/>
              <a:t>Click to add title</a:t>
            </a:r>
          </a:p>
        </p:txBody>
      </p:sp>
      <p:sp>
        <p:nvSpPr>
          <p:cNvPr id="3" name="Content Placeholder 2"/>
          <p:cNvSpPr>
            <a:spLocks noGrp="1"/>
          </p:cNvSpPr>
          <p:nvPr>
            <p:ph sz="half" idx="1" hasCustomPrompt="1"/>
          </p:nvPr>
        </p:nvSpPr>
        <p:spPr>
          <a:xfrm>
            <a:off x="539750" y="1730374"/>
            <a:ext cx="5465764"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Content Placeholder 3"/>
          <p:cNvSpPr>
            <a:spLocks noGrp="1"/>
          </p:cNvSpPr>
          <p:nvPr>
            <p:ph sz="half" idx="2" hasCustomPrompt="1"/>
          </p:nvPr>
        </p:nvSpPr>
        <p:spPr>
          <a:xfrm>
            <a:off x="618490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Date Placeholder 4"/>
          <p:cNvSpPr>
            <a:spLocks noGrp="1"/>
          </p:cNvSpPr>
          <p:nvPr>
            <p:ph type="dt" sz="half" idx="10"/>
          </p:nvPr>
        </p:nvSpPr>
        <p:spPr>
          <a:xfrm>
            <a:off x="0" y="6858000"/>
            <a:ext cx="0" cy="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07366-CB75-4AA8-9E5B-928B849F427C}" type="slidenum">
              <a:rPr lang="en-US" smtClean="0"/>
              <a:t>‹#›</a:t>
            </a:fld>
            <a:endParaRPr lang="en-US"/>
          </a:p>
        </p:txBody>
      </p:sp>
      <p:sp>
        <p:nvSpPr>
          <p:cNvPr id="13" name="_SD_FLD_Copyright">
            <a:extLst>
              <a:ext uri="{FF2B5EF4-FFF2-40B4-BE49-F238E27FC236}">
                <a16:creationId xmlns:a16="http://schemas.microsoft.com/office/drawing/2014/main" id="{C594FBB9-85AB-481A-A9C3-B5A84B1C17B8}"/>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accent1"/>
                </a:solidFill>
              </a:rPr>
              <a:t>DNV ©</a:t>
            </a:r>
          </a:p>
        </p:txBody>
      </p:sp>
      <p:sp>
        <p:nvSpPr>
          <p:cNvPr id="15" name="SD_FLD_DocumentDate">
            <a:extLst>
              <a:ext uri="{FF2B5EF4-FFF2-40B4-BE49-F238E27FC236}">
                <a16:creationId xmlns:a16="http://schemas.microsoft.com/office/drawing/2014/main" id="{3968F7D9-78C3-48F9-927A-B57089193350}"/>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accent1"/>
              </a:solidFill>
              <a:ea typeface="ＭＳ Ｐゴシック" charset="-128"/>
              <a:cs typeface="Arial" charset="0"/>
            </a:endParaRPr>
          </a:p>
        </p:txBody>
      </p:sp>
      <p:sp>
        <p:nvSpPr>
          <p:cNvPr id="25" name="SD_FLD_Draft" hidden="1">
            <a:extLst>
              <a:ext uri="{FF2B5EF4-FFF2-40B4-BE49-F238E27FC236}">
                <a16:creationId xmlns:a16="http://schemas.microsoft.com/office/drawing/2014/main" id="{BFB769A5-7146-4BE1-99CA-135A2E15C9C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7" name="SD_FLD_Confidentiality">
            <a:extLst>
              <a:ext uri="{FF2B5EF4-FFF2-40B4-BE49-F238E27FC236}">
                <a16:creationId xmlns:a16="http://schemas.microsoft.com/office/drawing/2014/main" id="{8E5EBD54-68A6-426B-B8F6-B31B70F04964}"/>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2033926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sz="half" idx="1" hasCustomPrompt="1"/>
          </p:nvPr>
        </p:nvSpPr>
        <p:spPr>
          <a:xfrm>
            <a:off x="539750" y="1730374"/>
            <a:ext cx="6407150"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Content Placeholder 3"/>
          <p:cNvSpPr>
            <a:spLocks noGrp="1"/>
          </p:cNvSpPr>
          <p:nvPr>
            <p:ph sz="half" idx="2" hasCustomPrompt="1"/>
          </p:nvPr>
        </p:nvSpPr>
        <p:spPr>
          <a:xfrm>
            <a:off x="8067675" y="1730374"/>
            <a:ext cx="3582988"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Date Placeholder 4"/>
          <p:cNvSpPr>
            <a:spLocks noGrp="1"/>
          </p:cNvSpPr>
          <p:nvPr>
            <p:ph type="dt" sz="half" idx="10"/>
          </p:nvPr>
        </p:nvSpPr>
        <p:spPr>
          <a:xfrm>
            <a:off x="0" y="6858000"/>
            <a:ext cx="0" cy="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07366-CB75-4AA8-9E5B-928B849F427C}" type="slidenum">
              <a:rPr lang="en-US" smtClean="0"/>
              <a:t>‹#›</a:t>
            </a:fld>
            <a:endParaRPr lang="en-US"/>
          </a:p>
        </p:txBody>
      </p:sp>
    </p:spTree>
    <p:extLst>
      <p:ext uri="{BB962C8B-B14F-4D97-AF65-F5344CB8AC3E}">
        <p14:creationId xmlns:p14="http://schemas.microsoft.com/office/powerpoint/2010/main" val="1125670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wo Content A,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BCEB69-4B90-48AC-8E50-F4C1FAD42957}"/>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grpSp>
        <p:nvGrpSpPr>
          <p:cNvPr id="18" name="Logo">
            <a:extLst>
              <a:ext uri="{FF2B5EF4-FFF2-40B4-BE49-F238E27FC236}">
                <a16:creationId xmlns:a16="http://schemas.microsoft.com/office/drawing/2014/main" id="{8145D2D3-7F22-4934-B251-1F99086694BC}"/>
              </a:ext>
            </a:extLst>
          </p:cNvPr>
          <p:cNvGrpSpPr/>
          <p:nvPr userDrawn="1"/>
        </p:nvGrpSpPr>
        <p:grpSpPr>
          <a:xfrm>
            <a:off x="10893210" y="6350918"/>
            <a:ext cx="755843" cy="322808"/>
            <a:chOff x="6380216" y="4059273"/>
            <a:chExt cx="2905863" cy="1241045"/>
          </a:xfrm>
        </p:grpSpPr>
        <p:sp>
          <p:nvSpPr>
            <p:cNvPr id="19" name="Freeform: Shape 18">
              <a:extLst>
                <a:ext uri="{FF2B5EF4-FFF2-40B4-BE49-F238E27FC236}">
                  <a16:creationId xmlns:a16="http://schemas.microsoft.com/office/drawing/2014/main" id="{36BB8EE7-0DAE-475A-99CB-4C95B9C4174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E34A211-0C55-472F-A8C7-DF7C115B4E3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DB3FBA2-AFC9-409D-945D-4CFDE6BBEE6A}"/>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DF6B560-906C-4643-86C4-C545FCBD8975}"/>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C24D933-C961-4320-84B8-2B098CBD0E95}"/>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93D8CD1-B7C6-4727-A773-7D9B1A7CD8D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sp>
        <p:nvSpPr>
          <p:cNvPr id="2" name="Title 1"/>
          <p:cNvSpPr>
            <a:spLocks noGrp="1"/>
          </p:cNvSpPr>
          <p:nvPr>
            <p:ph type="title" hasCustomPrompt="1"/>
          </p:nvPr>
        </p:nvSpPr>
        <p:spPr/>
        <p:txBody>
          <a:bodyPr/>
          <a:lstStyle/>
          <a:p>
            <a:r>
              <a:rPr lang="en-US"/>
              <a:t>Click to add title</a:t>
            </a:r>
          </a:p>
        </p:txBody>
      </p:sp>
      <p:sp>
        <p:nvSpPr>
          <p:cNvPr id="3" name="Content Placeholder 2"/>
          <p:cNvSpPr>
            <a:spLocks noGrp="1"/>
          </p:cNvSpPr>
          <p:nvPr>
            <p:ph sz="half" idx="1" hasCustomPrompt="1"/>
          </p:nvPr>
        </p:nvSpPr>
        <p:spPr>
          <a:xfrm>
            <a:off x="539749" y="1730374"/>
            <a:ext cx="6407151"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Content Placeholder 3"/>
          <p:cNvSpPr>
            <a:spLocks noGrp="1"/>
          </p:cNvSpPr>
          <p:nvPr>
            <p:ph sz="half" idx="2" hasCustomPrompt="1"/>
          </p:nvPr>
        </p:nvSpPr>
        <p:spPr>
          <a:xfrm>
            <a:off x="8067675" y="1730374"/>
            <a:ext cx="3582988"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Date Placeholder 4"/>
          <p:cNvSpPr>
            <a:spLocks noGrp="1"/>
          </p:cNvSpPr>
          <p:nvPr>
            <p:ph type="dt" sz="half" idx="10"/>
          </p:nvPr>
        </p:nvSpPr>
        <p:spPr>
          <a:xfrm>
            <a:off x="0" y="6858000"/>
            <a:ext cx="0" cy="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07366-CB75-4AA8-9E5B-928B849F427C}" type="slidenum">
              <a:rPr lang="en-US" smtClean="0"/>
              <a:t>‹#›</a:t>
            </a:fld>
            <a:endParaRPr lang="en-US"/>
          </a:p>
        </p:txBody>
      </p:sp>
      <p:sp>
        <p:nvSpPr>
          <p:cNvPr id="13" name="_SD_FLD_Copyright">
            <a:extLst>
              <a:ext uri="{FF2B5EF4-FFF2-40B4-BE49-F238E27FC236}">
                <a16:creationId xmlns:a16="http://schemas.microsoft.com/office/drawing/2014/main" id="{C594FBB9-85AB-481A-A9C3-B5A84B1C17B8}"/>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accent1"/>
                </a:solidFill>
              </a:rPr>
              <a:t>DNV ©</a:t>
            </a:r>
          </a:p>
        </p:txBody>
      </p:sp>
      <p:sp>
        <p:nvSpPr>
          <p:cNvPr id="15" name="SD_FLD_DocumentDate">
            <a:extLst>
              <a:ext uri="{FF2B5EF4-FFF2-40B4-BE49-F238E27FC236}">
                <a16:creationId xmlns:a16="http://schemas.microsoft.com/office/drawing/2014/main" id="{3968F7D9-78C3-48F9-927A-B57089193350}"/>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accent1"/>
              </a:solidFill>
              <a:ea typeface="ＭＳ Ｐゴシック" charset="-128"/>
              <a:cs typeface="Arial" charset="0"/>
            </a:endParaRPr>
          </a:p>
        </p:txBody>
      </p:sp>
      <p:sp>
        <p:nvSpPr>
          <p:cNvPr id="25" name="SD_FLD_Draft" hidden="1">
            <a:extLst>
              <a:ext uri="{FF2B5EF4-FFF2-40B4-BE49-F238E27FC236}">
                <a16:creationId xmlns:a16="http://schemas.microsoft.com/office/drawing/2014/main" id="{BFB769A5-7146-4BE1-99CA-135A2E15C9C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7" name="SD_FLD_Confidentiality">
            <a:extLst>
              <a:ext uri="{FF2B5EF4-FFF2-40B4-BE49-F238E27FC236}">
                <a16:creationId xmlns:a16="http://schemas.microsoft.com/office/drawing/2014/main" id="{8E5EBD54-68A6-426B-B8F6-B31B70F04964}"/>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2712397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B103E29-9BF2-491F-A31B-CD5C222301DE}"/>
              </a:ext>
            </a:extLst>
          </p:cNvPr>
          <p:cNvSpPr>
            <a:spLocks noGrp="1"/>
          </p:cNvSpPr>
          <p:nvPr>
            <p:ph type="title" hasCustomPrompt="1"/>
          </p:nvPr>
        </p:nvSpPr>
        <p:spPr/>
        <p:txBody>
          <a:bodyPr/>
          <a:lstStyle/>
          <a:p>
            <a:r>
              <a:rPr lang="en-US"/>
              <a:t>Click to add title</a:t>
            </a:r>
          </a:p>
        </p:txBody>
      </p:sp>
      <p:sp>
        <p:nvSpPr>
          <p:cNvPr id="3" name="Content Placeholder 2"/>
          <p:cNvSpPr>
            <a:spLocks noGrp="1"/>
          </p:cNvSpPr>
          <p:nvPr>
            <p:ph idx="1" hasCustomPrompt="1"/>
          </p:nvPr>
        </p:nvSpPr>
        <p:spPr>
          <a:xfrm>
            <a:off x="539749" y="1730375"/>
            <a:ext cx="3584576" cy="4316414"/>
          </a:xfrm>
        </p:spPr>
        <p:txBody>
          <a:bodyPr/>
          <a:lstStyle>
            <a:lvl1pPr>
              <a:defRPr sz="1600"/>
            </a:lvl1pPr>
            <a:lvl2pPr>
              <a:defRPr sz="1400"/>
            </a:lvl2pPr>
            <a:lvl3pPr>
              <a:defRPr sz="1200"/>
            </a:lvl3pPr>
            <a:lvl4pPr>
              <a:defRPr sz="1600"/>
            </a:lvl4pPr>
            <a:lvl5pPr>
              <a:defRPr sz="1600"/>
            </a:lvl5pPr>
          </a:lstStyle>
          <a:p>
            <a:pPr lvl="0"/>
            <a:r>
              <a:rPr lang="en-US" noProof="0"/>
              <a:t>Click to add text (</a:t>
            </a:r>
            <a:r>
              <a:rPr lang="en-US" noProof="0" err="1"/>
              <a:t>Enter+TAB</a:t>
            </a:r>
            <a:r>
              <a:rPr lang="en-US" noProof="0"/>
              <a:t> for next text level, SHIFT+TAB to go back in levels)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245099" y="1730374"/>
            <a:ext cx="2641601" cy="4316413"/>
          </a:xfrm>
        </p:spPr>
        <p:txBody>
          <a:bodyPr/>
          <a:lstStyle>
            <a:lvl1pPr>
              <a:defRPr sz="1600"/>
            </a:lvl1pPr>
            <a:lvl2pPr>
              <a:defRPr sz="1400"/>
            </a:lvl2pPr>
            <a:lvl3pPr>
              <a:defRPr sz="1200"/>
            </a:lvl3pPr>
            <a:lvl4pPr>
              <a:defRPr sz="1600"/>
            </a:lvl4pPr>
            <a:lvl5pPr>
              <a:defRPr sz="1600"/>
            </a:lvl5pPr>
          </a:lstStyle>
          <a:p>
            <a:pPr lvl="0"/>
            <a:r>
              <a:rPr lang="en-US" noProof="0"/>
              <a:t>Click to add text (</a:t>
            </a:r>
            <a:r>
              <a:rPr lang="en-US" noProof="0" err="1"/>
              <a:t>Enter+TAB</a:t>
            </a:r>
            <a:r>
              <a:rPr lang="en-US" noProof="0"/>
              <a:t> for next text level, SHIFT+TAB to go back in levels)</a:t>
            </a:r>
            <a:endParaRPr lang="en-US"/>
          </a:p>
          <a:p>
            <a:pPr lvl="1"/>
            <a:r>
              <a:rPr lang="en-US"/>
              <a:t>Second level</a:t>
            </a:r>
          </a:p>
          <a:p>
            <a:pPr lvl="2"/>
            <a:r>
              <a:rPr lang="en-US"/>
              <a:t>Third level</a:t>
            </a:r>
          </a:p>
          <a:p>
            <a:pPr lvl="3"/>
            <a:r>
              <a:rPr lang="en-US"/>
              <a:t>Fourth level</a:t>
            </a:r>
          </a:p>
          <a:p>
            <a:pPr lvl="4"/>
            <a:r>
              <a:rPr lang="en-US"/>
              <a:t>Fifth level</a:t>
            </a:r>
          </a:p>
          <a:p>
            <a:pPr lvl="5"/>
            <a:r>
              <a:rPr lang="en-US" noProof="0"/>
              <a:t>6</a:t>
            </a:r>
          </a:p>
          <a:p>
            <a:pPr lvl="6"/>
            <a:r>
              <a:rPr lang="en-US" noProof="0"/>
              <a:t>7</a:t>
            </a:r>
          </a:p>
          <a:p>
            <a:pPr lvl="7"/>
            <a:r>
              <a:rPr lang="en-US" noProof="0"/>
              <a:t>8</a:t>
            </a:r>
          </a:p>
          <a:p>
            <a:pPr lvl="8"/>
            <a:r>
              <a:rPr lang="en-US" noProof="0"/>
              <a:t>9</a:t>
            </a:r>
            <a:endParaRPr lang="en-US"/>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007475" y="1730374"/>
            <a:ext cx="2641601" cy="4316412"/>
          </a:xfrm>
        </p:spPr>
        <p:txBody>
          <a:bodyPr/>
          <a:lstStyle>
            <a:lvl1pPr>
              <a:defRPr sz="1600"/>
            </a:lvl1pPr>
            <a:lvl2pPr>
              <a:defRPr sz="1400"/>
            </a:lvl2pPr>
            <a:lvl3pPr>
              <a:defRPr sz="1200"/>
            </a:lvl3pPr>
            <a:lvl4pPr>
              <a:defRPr sz="1600"/>
            </a:lvl4pPr>
            <a:lvl5pPr>
              <a:defRPr sz="1600"/>
            </a:lvl5pPr>
          </a:lstStyle>
          <a:p>
            <a:pPr lvl="0"/>
            <a:r>
              <a:rPr lang="en-US" noProof="0"/>
              <a:t>Click to add text (</a:t>
            </a:r>
            <a:r>
              <a:rPr lang="en-US" noProof="0" err="1"/>
              <a:t>Enter+TAB</a:t>
            </a:r>
            <a:r>
              <a:rPr lang="en-US" noProof="0"/>
              <a:t> for next text level, SHIFT+TAB to go back in levels)</a:t>
            </a:r>
            <a:endParaRPr lang="en-US"/>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a:xfrm>
            <a:off x="0" y="6858000"/>
            <a:ext cx="0" cy="0"/>
          </a:xfrm>
        </p:spPr>
        <p:txBody>
          <a:bodyPr/>
          <a:lstStyle/>
          <a:p>
            <a:fld id="{727BBD34-DD59-49E1-9776-D67684F06344}" type="datetime4">
              <a:rPr lang="en-US" smtClean="0"/>
              <a:pPr/>
              <a:t>May 6, 2025</a:t>
            </a:fld>
            <a:endParaRPr lang="en-US"/>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endParaRPr lang="en-US"/>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45180170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ree Content, gre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A33FA6-1C4E-42C4-8006-62087DF1C543}"/>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grpSp>
        <p:nvGrpSpPr>
          <p:cNvPr id="13" name="Logo">
            <a:extLst>
              <a:ext uri="{FF2B5EF4-FFF2-40B4-BE49-F238E27FC236}">
                <a16:creationId xmlns:a16="http://schemas.microsoft.com/office/drawing/2014/main" id="{786373BD-6312-4785-AB25-0C8D34698A7B}"/>
              </a:ext>
            </a:extLst>
          </p:cNvPr>
          <p:cNvGrpSpPr/>
          <p:nvPr userDrawn="1"/>
        </p:nvGrpSpPr>
        <p:grpSpPr>
          <a:xfrm>
            <a:off x="10893210" y="6350918"/>
            <a:ext cx="755843" cy="322808"/>
            <a:chOff x="6380216" y="4059273"/>
            <a:chExt cx="2905863" cy="1241045"/>
          </a:xfrm>
        </p:grpSpPr>
        <p:sp>
          <p:nvSpPr>
            <p:cNvPr id="14" name="Freeform: Shape 13">
              <a:extLst>
                <a:ext uri="{FF2B5EF4-FFF2-40B4-BE49-F238E27FC236}">
                  <a16:creationId xmlns:a16="http://schemas.microsoft.com/office/drawing/2014/main" id="{059A879B-ABBD-4A04-9477-6154675E4CEB}"/>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0D20163-892E-44FF-9991-ABC1BF13FFCD}"/>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CDE72FB-849D-47F9-B4E9-277EA2622D69}"/>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6D47151-F3A9-4197-B445-BAF922408872}"/>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886374B-F400-46EE-AA11-2A1EC51357CB}"/>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F9F7A1C-77DA-4373-B4B2-DAA6FC4DE31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sp>
        <p:nvSpPr>
          <p:cNvPr id="9" name="Title 1">
            <a:extLst>
              <a:ext uri="{FF2B5EF4-FFF2-40B4-BE49-F238E27FC236}">
                <a16:creationId xmlns:a16="http://schemas.microsoft.com/office/drawing/2014/main" id="{0B103E29-9BF2-491F-A31B-CD5C222301DE}"/>
              </a:ext>
            </a:extLst>
          </p:cNvPr>
          <p:cNvSpPr>
            <a:spLocks noGrp="1"/>
          </p:cNvSpPr>
          <p:nvPr>
            <p:ph type="title" hasCustomPrompt="1"/>
          </p:nvPr>
        </p:nvSpPr>
        <p:spPr/>
        <p:txBody>
          <a:bodyPr/>
          <a:lstStyle/>
          <a:p>
            <a:r>
              <a:rPr lang="en-US"/>
              <a:t>Click to add title</a:t>
            </a:r>
          </a:p>
        </p:txBody>
      </p:sp>
      <p:sp>
        <p:nvSpPr>
          <p:cNvPr id="3" name="Content Placeholder 2"/>
          <p:cNvSpPr>
            <a:spLocks noGrp="1"/>
          </p:cNvSpPr>
          <p:nvPr>
            <p:ph idx="1" hasCustomPrompt="1"/>
          </p:nvPr>
        </p:nvSpPr>
        <p:spPr>
          <a:xfrm>
            <a:off x="539749" y="1730375"/>
            <a:ext cx="3584576" cy="4316414"/>
          </a:xfrm>
        </p:spPr>
        <p:txBody>
          <a:bodyPr/>
          <a:lstStyle>
            <a:lvl1pPr>
              <a:defRPr sz="1600"/>
            </a:lvl1pPr>
            <a:lvl2pPr>
              <a:defRPr sz="1400"/>
            </a:lvl2pPr>
            <a:lvl3pPr>
              <a:defRPr sz="1200"/>
            </a:lvl3pPr>
            <a:lvl4pPr>
              <a:defRPr sz="1600"/>
            </a:lvl4pPr>
            <a:lvl5pPr>
              <a:defRPr sz="1600"/>
            </a:lvl5pPr>
          </a:lstStyle>
          <a:p>
            <a:pPr lvl="0"/>
            <a:r>
              <a:rPr lang="en-US" noProof="0"/>
              <a:t>Click to add text (</a:t>
            </a:r>
            <a:r>
              <a:rPr lang="en-US" noProof="0" err="1"/>
              <a:t>Enter+TAB</a:t>
            </a:r>
            <a:r>
              <a:rPr lang="en-US" noProof="0"/>
              <a:t> for next text level, SHIFT+TAB to go back in levels)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245099" y="1730374"/>
            <a:ext cx="2641601" cy="4316413"/>
          </a:xfrm>
        </p:spPr>
        <p:txBody>
          <a:bodyPr/>
          <a:lstStyle>
            <a:lvl1pPr>
              <a:defRPr sz="1600"/>
            </a:lvl1pPr>
            <a:lvl2pPr>
              <a:defRPr sz="1400"/>
            </a:lvl2pPr>
            <a:lvl3pPr>
              <a:defRPr sz="1200"/>
            </a:lvl3pPr>
            <a:lvl4pPr>
              <a:defRPr sz="1600"/>
            </a:lvl4pPr>
            <a:lvl5pPr>
              <a:defRPr sz="1600"/>
            </a:lvl5pPr>
          </a:lstStyle>
          <a:p>
            <a:pPr lvl="0"/>
            <a:r>
              <a:rPr lang="en-US" noProof="0"/>
              <a:t>Click to add text (</a:t>
            </a:r>
            <a:r>
              <a:rPr lang="en-US" noProof="0" err="1"/>
              <a:t>Enter+TAB</a:t>
            </a:r>
            <a:r>
              <a:rPr lang="en-US" noProof="0"/>
              <a:t> for next text level, SHIFT+TAB to go back in levels)</a:t>
            </a:r>
            <a:endParaRPr lang="en-US"/>
          </a:p>
          <a:p>
            <a:pPr lvl="1"/>
            <a:r>
              <a:rPr lang="en-US"/>
              <a:t>Second level</a:t>
            </a:r>
          </a:p>
          <a:p>
            <a:pPr lvl="2"/>
            <a:r>
              <a:rPr lang="en-US"/>
              <a:t>Third level</a:t>
            </a:r>
          </a:p>
          <a:p>
            <a:pPr lvl="3"/>
            <a:r>
              <a:rPr lang="en-US"/>
              <a:t>Fourth level</a:t>
            </a:r>
          </a:p>
          <a:p>
            <a:pPr lvl="4"/>
            <a:r>
              <a:rPr lang="en-US"/>
              <a:t>Fifth level</a:t>
            </a:r>
          </a:p>
          <a:p>
            <a:pPr lvl="5"/>
            <a:r>
              <a:rPr lang="en-US" noProof="0"/>
              <a:t>6</a:t>
            </a:r>
          </a:p>
          <a:p>
            <a:pPr lvl="6"/>
            <a:r>
              <a:rPr lang="en-US" noProof="0"/>
              <a:t>7</a:t>
            </a:r>
          </a:p>
          <a:p>
            <a:pPr lvl="7"/>
            <a:r>
              <a:rPr lang="en-US" noProof="0"/>
              <a:t>8</a:t>
            </a:r>
          </a:p>
          <a:p>
            <a:pPr lvl="8"/>
            <a:r>
              <a:rPr lang="en-US" noProof="0"/>
              <a:t>9</a:t>
            </a:r>
            <a:endParaRPr lang="en-US"/>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007474" y="1730374"/>
            <a:ext cx="2643189" cy="4316412"/>
          </a:xfrm>
        </p:spPr>
        <p:txBody>
          <a:bodyPr/>
          <a:lstStyle>
            <a:lvl1pPr>
              <a:defRPr sz="1600"/>
            </a:lvl1pPr>
            <a:lvl2pPr>
              <a:defRPr sz="1400"/>
            </a:lvl2pPr>
            <a:lvl3pPr>
              <a:defRPr sz="1200"/>
            </a:lvl3pPr>
            <a:lvl4pPr>
              <a:defRPr sz="1600"/>
            </a:lvl4pPr>
            <a:lvl5pPr>
              <a:defRPr sz="1600"/>
            </a:lvl5pPr>
          </a:lstStyle>
          <a:p>
            <a:pPr lvl="0"/>
            <a:r>
              <a:rPr lang="en-US" noProof="0"/>
              <a:t>Click to add text (</a:t>
            </a:r>
            <a:r>
              <a:rPr lang="en-US" noProof="0" err="1"/>
              <a:t>Enter+TAB</a:t>
            </a:r>
            <a:r>
              <a:rPr lang="en-US" noProof="0"/>
              <a:t> for next text level, SHIFT+TAB to go back in levels)</a:t>
            </a:r>
            <a:endParaRPr lang="en-US"/>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a:xfrm>
            <a:off x="0" y="6858000"/>
            <a:ext cx="0" cy="0"/>
          </a:xfrm>
        </p:spPr>
        <p:txBody>
          <a:bodyPr/>
          <a:lstStyle/>
          <a:p>
            <a:fld id="{727BBD34-DD59-49E1-9776-D67684F06344}" type="datetime4">
              <a:rPr lang="en-US" smtClean="0"/>
              <a:pPr/>
              <a:t>May 6, 2025</a:t>
            </a:fld>
            <a:endParaRPr lang="en-US"/>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endParaRPr lang="en-US"/>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US" smtClean="0"/>
              <a:pPr/>
              <a:t>‹#›</a:t>
            </a:fld>
            <a:endParaRPr lang="en-US"/>
          </a:p>
        </p:txBody>
      </p:sp>
      <p:sp>
        <p:nvSpPr>
          <p:cNvPr id="20" name="_SD_FLD_Copyright">
            <a:extLst>
              <a:ext uri="{FF2B5EF4-FFF2-40B4-BE49-F238E27FC236}">
                <a16:creationId xmlns:a16="http://schemas.microsoft.com/office/drawing/2014/main" id="{082F9C54-512B-45F5-982C-08FA99BDF954}"/>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accent1"/>
                </a:solidFill>
              </a:rPr>
              <a:t>DNV ©</a:t>
            </a:r>
          </a:p>
        </p:txBody>
      </p:sp>
      <p:sp>
        <p:nvSpPr>
          <p:cNvPr id="22" name="SD_FLD_DocumentDate">
            <a:extLst>
              <a:ext uri="{FF2B5EF4-FFF2-40B4-BE49-F238E27FC236}">
                <a16:creationId xmlns:a16="http://schemas.microsoft.com/office/drawing/2014/main" id="{CA5DA168-821C-4063-906D-4954EC9A254E}"/>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accent1"/>
              </a:solidFill>
              <a:ea typeface="ＭＳ Ｐゴシック" charset="-128"/>
              <a:cs typeface="Arial" charset="0"/>
            </a:endParaRPr>
          </a:p>
        </p:txBody>
      </p:sp>
      <p:sp>
        <p:nvSpPr>
          <p:cNvPr id="24" name="SD_FLD_Draft" hidden="1">
            <a:extLst>
              <a:ext uri="{FF2B5EF4-FFF2-40B4-BE49-F238E27FC236}">
                <a16:creationId xmlns:a16="http://schemas.microsoft.com/office/drawing/2014/main" id="{CB94A54D-DD3C-4298-BDF3-BD0A4E0485CC}"/>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6" name="SD_FLD_Confidentiality">
            <a:extLst>
              <a:ext uri="{FF2B5EF4-FFF2-40B4-BE49-F238E27FC236}">
                <a16:creationId xmlns:a16="http://schemas.microsoft.com/office/drawing/2014/main" id="{13226BD7-8851-4901-A408-8E1422BBD689}"/>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114980248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wo text and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096000" y="0"/>
            <a:ext cx="6096001" cy="6861600"/>
          </a:xfrm>
          <a:blipFill>
            <a:blip r:embed="rId2">
              <a:extLst>
                <a:ext uri="{28A0092B-C50C-407E-A947-70E740481C1C}">
                  <a14:useLocalDpi xmlns:a14="http://schemas.microsoft.com/office/drawing/2010/main" val="0"/>
                </a:ext>
              </a:extLst>
            </a:blip>
            <a:stretch>
              <a:fillRect/>
            </a:stretch>
          </a:blipFill>
        </p:spPr>
        <p:txBody>
          <a:bodyPr lIns="2916000" tIns="360000" rIns="144000"/>
          <a:lstStyle>
            <a:lvl1pPr marL="0" indent="0" algn="l">
              <a:buNone/>
              <a:defRPr sz="1600" b="0">
                <a:solidFill>
                  <a:schemeClr val="accent4"/>
                </a:solidFill>
              </a:defRPr>
            </a:lvl1pPr>
          </a:lstStyle>
          <a:p>
            <a:r>
              <a:rPr lang="en-US"/>
              <a:t>Click on picture frame to insert background picture, click on DNV-menu / Image Tools-button / Choose Insert or Paste</a:t>
            </a:r>
          </a:p>
        </p:txBody>
      </p:sp>
      <p:sp>
        <p:nvSpPr>
          <p:cNvPr id="2" name="Title 1"/>
          <p:cNvSpPr>
            <a:spLocks noGrp="1"/>
          </p:cNvSpPr>
          <p:nvPr>
            <p:ph type="title" hasCustomPrompt="1"/>
          </p:nvPr>
        </p:nvSpPr>
        <p:spPr>
          <a:xfrm>
            <a:off x="539750" y="539750"/>
            <a:ext cx="5018400" cy="936000"/>
          </a:xfrm>
        </p:spPr>
        <p:txBody>
          <a:bodyPr/>
          <a:lstStyle/>
          <a:p>
            <a:r>
              <a:rPr lang="en-US"/>
              <a:t>Click to add title</a:t>
            </a:r>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540000" y="1735085"/>
            <a:ext cx="5018400" cy="4316516"/>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6631200" y="1735085"/>
            <a:ext cx="5018400" cy="4306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3" name="Text Placeholder 51">
            <a:extLst>
              <a:ext uri="{FF2B5EF4-FFF2-40B4-BE49-F238E27FC236}">
                <a16:creationId xmlns:a16="http://schemas.microsoft.com/office/drawing/2014/main" id="{D5351953-1134-42DD-AF00-B4B22DEFC1E8}"/>
              </a:ext>
            </a:extLst>
          </p:cNvPr>
          <p:cNvSpPr>
            <a:spLocks noGrp="1" noChangeAspect="1"/>
          </p:cNvSpPr>
          <p:nvPr>
            <p:ph type="body" sz="quarter" idx="22" hasCustomPrompt="1"/>
          </p:nvPr>
        </p:nvSpPr>
        <p:spPr>
          <a:xfrm>
            <a:off x="10893600" y="6350400"/>
            <a:ext cx="756000" cy="322875"/>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a:buNone/>
              <a:defRPr sz="100">
                <a:noFill/>
              </a:defRPr>
            </a:lvl1pPr>
          </a:lstStyle>
          <a:p>
            <a:pPr lvl="0"/>
            <a:r>
              <a:rPr lang="en-US"/>
              <a:t>.</a:t>
            </a:r>
          </a:p>
        </p:txBody>
      </p:sp>
      <p:sp>
        <p:nvSpPr>
          <p:cNvPr id="5" name="Date Placeholder 4"/>
          <p:cNvSpPr>
            <a:spLocks noGrp="1"/>
          </p:cNvSpPr>
          <p:nvPr>
            <p:ph type="dt" sz="half" idx="10"/>
          </p:nvPr>
        </p:nvSpPr>
        <p:spPr>
          <a:xfrm>
            <a:off x="0" y="6858000"/>
            <a:ext cx="0" cy="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07366-CB75-4AA8-9E5B-928B849F427C}" type="slidenum">
              <a:rPr lang="en-US" smtClean="0"/>
              <a:t>‹#›</a:t>
            </a:fld>
            <a:endParaRPr lang="en-US"/>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accent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accent1"/>
              </a:solidFill>
              <a:ea typeface="ＭＳ Ｐゴシック" charset="-128"/>
              <a:cs typeface="Arial" charset="0"/>
            </a:endParaRP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2682827817"/>
      </p:ext>
    </p:extLst>
  </p:cSld>
  <p:clrMapOvr>
    <a:masterClrMapping/>
  </p:clrMapOvr>
  <p:extLst>
    <p:ext uri="{DCECCB84-F9BA-43D5-87BE-67443E8EF086}">
      <p15:sldGuideLst xmlns:p15="http://schemas.microsoft.com/office/powerpoint/2012/main">
        <p15:guide id="1" pos="3501">
          <p15:clr>
            <a:srgbClr val="F26B43"/>
          </p15:clr>
        </p15:guide>
        <p15:guide id="2" pos="4177">
          <p15:clr>
            <a:srgbClr val="F26B43"/>
          </p15:clr>
        </p15:guide>
        <p15:guide id="3" pos="3839">
          <p15:clr>
            <a:srgbClr val="F26B43"/>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and two tex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6096000" cy="6861600"/>
          </a:xfrm>
          <a:blipFill>
            <a:blip r:embed="rId2">
              <a:extLst>
                <a:ext uri="{28A0092B-C50C-407E-A947-70E740481C1C}">
                  <a14:useLocalDpi xmlns:a14="http://schemas.microsoft.com/office/drawing/2010/main" val="0"/>
                </a:ext>
              </a:extLst>
            </a:blip>
            <a:stretch>
              <a:fillRect/>
            </a:stretch>
          </a:blipFill>
        </p:spPr>
        <p:txBody>
          <a:bodyPr lIns="2916000" tIns="360000" rIns="144000"/>
          <a:lstStyle>
            <a:lvl1pPr marL="0" indent="0" algn="l">
              <a:buNone/>
              <a:defRPr sz="1600" b="0">
                <a:solidFill>
                  <a:schemeClr val="accent4"/>
                </a:solidFill>
              </a:defRPr>
            </a:lvl1pPr>
          </a:lstStyle>
          <a:p>
            <a:r>
              <a:rPr lang="en-US"/>
              <a:t>Click on picture frame to insert background picture, click on DNV-menu / Image Tools-button / Choose Insert or Paste</a:t>
            </a:r>
          </a:p>
        </p:txBody>
      </p:sp>
      <p:sp>
        <p:nvSpPr>
          <p:cNvPr id="2" name="Title 1"/>
          <p:cNvSpPr>
            <a:spLocks noGrp="1"/>
          </p:cNvSpPr>
          <p:nvPr>
            <p:ph type="title" hasCustomPrompt="1"/>
          </p:nvPr>
        </p:nvSpPr>
        <p:spPr>
          <a:xfrm>
            <a:off x="6631200" y="539750"/>
            <a:ext cx="5018400" cy="936000"/>
          </a:xfrm>
        </p:spPr>
        <p:txBody>
          <a:bodyPr/>
          <a:lstStyle/>
          <a:p>
            <a:r>
              <a:rPr lang="en-US"/>
              <a:t>Click to add title</a:t>
            </a:r>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540000" y="1735085"/>
            <a:ext cx="5018400" cy="4316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6631200" y="1735085"/>
            <a:ext cx="5018400" cy="43069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Date Placeholder 4"/>
          <p:cNvSpPr>
            <a:spLocks noGrp="1"/>
          </p:cNvSpPr>
          <p:nvPr>
            <p:ph type="dt" sz="half" idx="10"/>
          </p:nvPr>
        </p:nvSpPr>
        <p:spPr>
          <a:xfrm>
            <a:off x="0" y="6858000"/>
            <a:ext cx="0" cy="0"/>
          </a:xfrm>
        </p:spPr>
        <p:txBody>
          <a:bodyPr/>
          <a:lstStyle/>
          <a:p>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US" smtClean="0"/>
              <a:pPr/>
              <a:t>‹#›</a:t>
            </a:fld>
            <a:endParaRPr lang="en-US"/>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bg1"/>
              </a:solidFill>
              <a:ea typeface="ＭＳ Ｐゴシック" charset="-128"/>
              <a:cs typeface="Arial" charset="0"/>
            </a:endParaRP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6710523"/>
      </p:ext>
    </p:extLst>
  </p:cSld>
  <p:clrMapOvr>
    <a:masterClrMapping/>
  </p:clrMapOvr>
  <p:extLst>
    <p:ext uri="{DCECCB84-F9BA-43D5-87BE-67443E8EF086}">
      <p15:sldGuideLst xmlns:p15="http://schemas.microsoft.com/office/powerpoint/2012/main">
        <p15:guide id="1" pos="3501">
          <p15:clr>
            <a:srgbClr val="F26B43"/>
          </p15:clr>
        </p15:guide>
        <p15:guide id="2" pos="4177">
          <p15:clr>
            <a:srgbClr val="F26B43"/>
          </p15:clr>
        </p15:guide>
        <p15:guide id="3" pos="3840">
          <p15:clr>
            <a:srgbClr val="F26B43"/>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wo text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6096000" y="0"/>
            <a:ext cx="6100761"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grpSp>
        <p:nvGrpSpPr>
          <p:cNvPr id="21" name="Logo">
            <a:extLst>
              <a:ext uri="{FF2B5EF4-FFF2-40B4-BE49-F238E27FC236}">
                <a16:creationId xmlns:a16="http://schemas.microsoft.com/office/drawing/2014/main" id="{26E38492-38DC-4F62-A1DB-9A97676C26A0}"/>
              </a:ext>
            </a:extLst>
          </p:cNvPr>
          <p:cNvGrpSpPr/>
          <p:nvPr userDrawn="1"/>
        </p:nvGrpSpPr>
        <p:grpSpPr>
          <a:xfrm>
            <a:off x="10893210" y="6350918"/>
            <a:ext cx="755843" cy="322808"/>
            <a:chOff x="6380216" y="4059273"/>
            <a:chExt cx="2905863" cy="1241045"/>
          </a:xfrm>
          <a:solidFill>
            <a:schemeClr val="bg1"/>
          </a:solidFill>
        </p:grpSpPr>
        <p:sp>
          <p:nvSpPr>
            <p:cNvPr id="22" name="Freeform: Shape 21">
              <a:extLst>
                <a:ext uri="{FF2B5EF4-FFF2-40B4-BE49-F238E27FC236}">
                  <a16:creationId xmlns:a16="http://schemas.microsoft.com/office/drawing/2014/main" id="{B9EC2D85-7D36-4AED-AD50-B03C0C97ABBA}"/>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A2EAFAB-3C70-48F7-9D3F-051715B6123C}"/>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D310211-76A4-4411-88BA-72405A8FD557}"/>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3CAD2A2-AFBE-49CC-AAB3-10D0B317330B}"/>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86E3357-ACD2-4FEB-A799-CCA900A77E5A}"/>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A32E6E2-28C5-4015-AD5C-7B36FECA67F8}"/>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US"/>
            </a:p>
          </p:txBody>
        </p:sp>
      </p:grpSp>
      <p:sp>
        <p:nvSpPr>
          <p:cNvPr id="2" name="Title 1"/>
          <p:cNvSpPr>
            <a:spLocks noGrp="1"/>
          </p:cNvSpPr>
          <p:nvPr>
            <p:ph type="title" hasCustomPrompt="1"/>
          </p:nvPr>
        </p:nvSpPr>
        <p:spPr>
          <a:xfrm>
            <a:off x="539751" y="539750"/>
            <a:ext cx="5018400" cy="936000"/>
          </a:xfrm>
        </p:spPr>
        <p:txBody>
          <a:bodyPr/>
          <a:lstStyle>
            <a:lvl1pPr>
              <a:defRPr/>
            </a:lvl1pPr>
          </a:lstStyle>
          <a:p>
            <a:r>
              <a:rPr lang="en-US"/>
              <a:t>Click to add title</a:t>
            </a:r>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39998" y="1735085"/>
            <a:ext cx="5018400" cy="431170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1200" y="539751"/>
            <a:ext cx="5018400" cy="936000"/>
          </a:xfrm>
        </p:spPr>
        <p:txBody>
          <a:bodyPr/>
          <a:lstStyle>
            <a:lvl1pPr marL="0" indent="0">
              <a:lnSpc>
                <a:spcPct val="83000"/>
              </a:lnSpc>
              <a:spcBef>
                <a:spcPts val="0"/>
              </a:spcBef>
              <a:buFontTx/>
              <a:buNone/>
              <a:defRPr sz="3600" b="0">
                <a:solidFill>
                  <a:schemeClr val="bg1"/>
                </a:solidFill>
              </a:defRPr>
            </a:lvl1pPr>
            <a:lvl2pPr marL="0" indent="0">
              <a:lnSpc>
                <a:spcPct val="83000"/>
              </a:lnSpc>
              <a:spcBef>
                <a:spcPts val="0"/>
              </a:spcBef>
              <a:buFontTx/>
              <a:buNone/>
              <a:defRPr sz="3600" b="0">
                <a:solidFill>
                  <a:schemeClr val="bg1"/>
                </a:solidFill>
              </a:defRPr>
            </a:lvl2pPr>
            <a:lvl3pPr marL="0" indent="0">
              <a:lnSpc>
                <a:spcPct val="83000"/>
              </a:lnSpc>
              <a:spcBef>
                <a:spcPts val="0"/>
              </a:spcBef>
              <a:buFontTx/>
              <a:buNone/>
              <a:defRPr sz="3600" b="0">
                <a:solidFill>
                  <a:schemeClr val="bg1"/>
                </a:solidFill>
              </a:defRPr>
            </a:lvl3pPr>
            <a:lvl4pPr marL="0" indent="0">
              <a:lnSpc>
                <a:spcPct val="83000"/>
              </a:lnSpc>
              <a:spcBef>
                <a:spcPts val="0"/>
              </a:spcBef>
              <a:buFontTx/>
              <a:buNone/>
              <a:defRPr sz="3600" b="0">
                <a:solidFill>
                  <a:schemeClr val="bg1"/>
                </a:solidFill>
              </a:defRPr>
            </a:lvl4pPr>
            <a:lvl5pPr marL="0" indent="0">
              <a:lnSpc>
                <a:spcPct val="83000"/>
              </a:lnSpc>
              <a:spcBef>
                <a:spcPts val="0"/>
              </a:spcBef>
              <a:buFontTx/>
              <a:buNone/>
              <a:defRPr sz="3600" b="0">
                <a:solidFill>
                  <a:schemeClr val="bg1"/>
                </a:solidFill>
              </a:defRPr>
            </a:lvl5pPr>
            <a:lvl6pPr marL="0" indent="0">
              <a:lnSpc>
                <a:spcPct val="83000"/>
              </a:lnSpc>
              <a:spcBef>
                <a:spcPts val="0"/>
              </a:spcBef>
              <a:buFontTx/>
              <a:buNone/>
              <a:defRPr sz="3600" b="0">
                <a:solidFill>
                  <a:schemeClr val="bg1"/>
                </a:solidFill>
              </a:defRPr>
            </a:lvl6pPr>
            <a:lvl7pPr marL="0" indent="0">
              <a:lnSpc>
                <a:spcPct val="83000"/>
              </a:lnSpc>
              <a:spcBef>
                <a:spcPts val="0"/>
              </a:spcBef>
              <a:buFontTx/>
              <a:buNone/>
              <a:defRPr sz="3600" b="0">
                <a:solidFill>
                  <a:schemeClr val="bg1"/>
                </a:solidFill>
              </a:defRPr>
            </a:lvl7pPr>
            <a:lvl8pPr marL="0" indent="0">
              <a:lnSpc>
                <a:spcPct val="83000"/>
              </a:lnSpc>
              <a:spcBef>
                <a:spcPts val="0"/>
              </a:spcBef>
              <a:buFontTx/>
              <a:buNone/>
              <a:defRPr sz="3600" b="0">
                <a:solidFill>
                  <a:schemeClr val="bg1"/>
                </a:solidFill>
              </a:defRPr>
            </a:lvl8pPr>
            <a:lvl9pPr marL="0" indent="0">
              <a:lnSpc>
                <a:spcPct val="83000"/>
              </a:lnSpc>
              <a:buFontTx/>
              <a:buNone/>
              <a:defRPr sz="3600" b="0">
                <a:solidFill>
                  <a:schemeClr val="bg1"/>
                </a:solidFill>
              </a:defRPr>
            </a:lvl9pPr>
          </a:lstStyle>
          <a:p>
            <a:pPr lvl="0"/>
            <a:r>
              <a:rPr lang="en-US"/>
              <a:t>Click to add title</a:t>
            </a:r>
          </a:p>
          <a:p>
            <a:pPr lvl="1"/>
            <a:endParaRPr lang="en-US"/>
          </a:p>
        </p:txBody>
      </p:sp>
      <p:sp>
        <p:nvSpPr>
          <p:cNvPr id="20" name="Text Placeholder 13">
            <a:extLst>
              <a:ext uri="{FF2B5EF4-FFF2-40B4-BE49-F238E27FC236}">
                <a16:creationId xmlns:a16="http://schemas.microsoft.com/office/drawing/2014/main" id="{12B098D5-A529-4245-95A8-157EA2D18973}"/>
              </a:ext>
            </a:extLst>
          </p:cNvPr>
          <p:cNvSpPr>
            <a:spLocks noGrp="1"/>
          </p:cNvSpPr>
          <p:nvPr>
            <p:ph type="body" sz="quarter" idx="23" hasCustomPrompt="1"/>
          </p:nvPr>
        </p:nvSpPr>
        <p:spPr>
          <a:xfrm>
            <a:off x="6631200" y="1735085"/>
            <a:ext cx="5018400" cy="4306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Date Placeholder 4"/>
          <p:cNvSpPr>
            <a:spLocks noGrp="1"/>
          </p:cNvSpPr>
          <p:nvPr>
            <p:ph type="dt" sz="half" idx="10"/>
          </p:nvPr>
        </p:nvSpPr>
        <p:spPr>
          <a:xfrm>
            <a:off x="0" y="6858000"/>
            <a:ext cx="0" cy="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07366-CB75-4AA8-9E5B-928B849F427C}" type="slidenum">
              <a:rPr lang="en-US" smtClean="0"/>
              <a:t>‹#›</a:t>
            </a:fld>
            <a:endParaRPr lang="en-US"/>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accent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accent1"/>
              </a:solidFill>
              <a:ea typeface="ＭＳ Ｐゴシック" charset="-128"/>
              <a:cs typeface="Arial" charset="0"/>
            </a:endParaRPr>
          </a:p>
        </p:txBody>
      </p:sp>
      <p:sp>
        <p:nvSpPr>
          <p:cNvPr id="28" name="SD_FLD_Draft" hidden="1">
            <a:extLst>
              <a:ext uri="{FF2B5EF4-FFF2-40B4-BE49-F238E27FC236}">
                <a16:creationId xmlns:a16="http://schemas.microsoft.com/office/drawing/2014/main" id="{5DD1835E-D50E-44DD-A77D-BAA84197440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9" name="SD_FLD_Confidentiality">
            <a:extLst>
              <a:ext uri="{FF2B5EF4-FFF2-40B4-BE49-F238E27FC236}">
                <a16:creationId xmlns:a16="http://schemas.microsoft.com/office/drawing/2014/main" id="{D8504C57-0921-4562-9BB3-9AB2F26367D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3229734684"/>
      </p:ext>
    </p:extLst>
  </p:cSld>
  <p:clrMapOvr>
    <a:masterClrMapping/>
  </p:clrMapOvr>
  <p:extLst>
    <p:ext uri="{DCECCB84-F9BA-43D5-87BE-67443E8EF086}">
      <p15:sldGuideLst xmlns:p15="http://schemas.microsoft.com/office/powerpoint/2012/main">
        <p15:guide id="1" pos="3501">
          <p15:clr>
            <a:srgbClr val="F26B43"/>
          </p15:clr>
        </p15:guide>
        <p15:guide id="2" pos="4177">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with light imag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extLst>
                <a:ext uri="{28A0092B-C50C-407E-A947-70E740481C1C}">
                  <a14:useLocalDpi xmlns:a14="http://schemas.microsoft.com/office/drawing/2010/main" val="0"/>
                </a:ext>
              </a:extLst>
            </a:blip>
            <a:stretch>
              <a:fillRect/>
            </a:stretch>
          </a:blipFill>
        </p:spPr>
        <p:txBody>
          <a:bodyPr lIns="9000000" tIns="612000" rIns="180000" anchor="ctr" anchorCtr="0"/>
          <a:lstStyle>
            <a:lvl1pPr marL="0" indent="0" algn="l">
              <a:buFontTx/>
              <a:buNone/>
              <a:defRPr sz="1600" b="0">
                <a:solidFill>
                  <a:schemeClr val="accent4"/>
                </a:solidFill>
              </a:defRPr>
            </a:lvl1pPr>
          </a:lstStyle>
          <a:p>
            <a:r>
              <a:rPr lang="en-US"/>
              <a:t>Click on picture frame to insert background picture, click on DNV-menu / Image Tools-button / Choose Insert or Paste</a:t>
            </a:r>
          </a:p>
        </p:txBody>
      </p:sp>
      <p:sp>
        <p:nvSpPr>
          <p:cNvPr id="27" name="Title 1">
            <a:extLst>
              <a:ext uri="{FF2B5EF4-FFF2-40B4-BE49-F238E27FC236}">
                <a16:creationId xmlns:a16="http://schemas.microsoft.com/office/drawing/2014/main" id="{E36BC1AE-8CBE-4EA7-85B1-05A9468D91E1}"/>
              </a:ext>
            </a:extLst>
          </p:cNvPr>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accent1"/>
                </a:solidFill>
              </a:defRPr>
            </a:lvl1pPr>
          </a:lstStyle>
          <a:p>
            <a:r>
              <a:rPr lang="en-US"/>
              <a:t>Click to add title</a:t>
            </a:r>
          </a:p>
        </p:txBody>
      </p:sp>
      <p:sp>
        <p:nvSpPr>
          <p:cNvPr id="28" name="Subtitle 2">
            <a:extLst>
              <a:ext uri="{FF2B5EF4-FFF2-40B4-BE49-F238E27FC236}">
                <a16:creationId xmlns:a16="http://schemas.microsoft.com/office/drawing/2014/main" id="{52A4BCE6-B178-4BF6-BBA3-BC5CCD7F1111}"/>
              </a:ext>
            </a:extLst>
          </p:cNvPr>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29" name="Text Placeholder 3">
            <a:extLst>
              <a:ext uri="{FF2B5EF4-FFF2-40B4-BE49-F238E27FC236}">
                <a16:creationId xmlns:a16="http://schemas.microsoft.com/office/drawing/2014/main" id="{FD03B31E-37CD-4AFE-AF40-02CD88865192}"/>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US"/>
              <a:t>Click to add name, title etc..</a:t>
            </a:r>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US"/>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US">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US" smtClean="0"/>
              <a:pPr/>
              <a:t>‹#›</a:t>
            </a:fld>
            <a:endParaRPr lang="en-US" sz="100"/>
          </a:p>
        </p:txBody>
      </p:sp>
      <p:sp>
        <p:nvSpPr>
          <p:cNvPr id="52" name="Text Placeholder 51">
            <a:extLst>
              <a:ext uri="{FF2B5EF4-FFF2-40B4-BE49-F238E27FC236}">
                <a16:creationId xmlns:a16="http://schemas.microsoft.com/office/drawing/2014/main" id="{91479EF3-988A-4C9C-ADDB-C1D212A272B4}"/>
              </a:ext>
            </a:extLst>
          </p:cNvPr>
          <p:cNvSpPr>
            <a:spLocks noGrp="1" noChangeAspect="1"/>
          </p:cNvSpPr>
          <p:nvPr userDrawn="1">
            <p:ph type="body" sz="quarter" idx="22" hasCustomPrompt="1"/>
          </p:nvPr>
        </p:nvSpPr>
        <p:spPr>
          <a:xfrm>
            <a:off x="540000" y="540000"/>
            <a:ext cx="1702800" cy="727238"/>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accent1"/>
          </a:solidFill>
        </p:spPr>
        <p:txBody>
          <a:bodyPr wrap="square">
            <a:noAutofit/>
          </a:bodyPr>
          <a:lstStyle>
            <a:lvl1pPr>
              <a:buNone/>
              <a:defRPr sz="100">
                <a:noFill/>
              </a:defRPr>
            </a:lvl1pPr>
          </a:lstStyle>
          <a:p>
            <a:pPr lvl="0"/>
            <a:r>
              <a:rPr lang="en-US"/>
              <a:t>.</a:t>
            </a:r>
          </a:p>
        </p:txBody>
      </p:sp>
      <p:sp>
        <p:nvSpPr>
          <p:cNvPr id="13" name="Text Placeholder 51">
            <a:extLst>
              <a:ext uri="{FF2B5EF4-FFF2-40B4-BE49-F238E27FC236}">
                <a16:creationId xmlns:a16="http://schemas.microsoft.com/office/drawing/2014/main" id="{365B6A09-D9FD-4ED0-98F5-8CCC60EAA84E}"/>
              </a:ext>
            </a:extLst>
          </p:cNvPr>
          <p:cNvSpPr>
            <a:spLocks noGrp="1" noChangeAspect="1"/>
          </p:cNvSpPr>
          <p:nvPr>
            <p:ph type="body" sz="quarter" idx="23" hasCustomPrompt="1"/>
          </p:nvPr>
        </p:nvSpPr>
        <p:spPr bwMode="white">
          <a:xfrm>
            <a:off x="9950400" y="540000"/>
            <a:ext cx="1702800" cy="11091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txBody>
          <a:bodyPr wrap="square">
            <a:noAutofit/>
          </a:bodyPr>
          <a:lstStyle>
            <a:lvl1pPr>
              <a:buNone/>
              <a:defRPr sz="100">
                <a:noFill/>
              </a:defRPr>
            </a:lvl1pPr>
          </a:lstStyle>
          <a:p>
            <a:pPr lvl="0"/>
            <a:r>
              <a:rPr lang="en-US"/>
              <a:t>.</a:t>
            </a:r>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US" altLang="ja-JP" sz="700">
              <a:solidFill>
                <a:schemeClr val="accent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BD7D6A25-4428-4539-B039-5FC4AADC87C9}"/>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31AB39E5-0741-4771-B91F-E17E5133945B}"/>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
        <p:nvSpPr>
          <p:cNvPr id="18" name="Text Placeholder 5">
            <a:extLst>
              <a:ext uri="{FF2B5EF4-FFF2-40B4-BE49-F238E27FC236}">
                <a16:creationId xmlns:a16="http://schemas.microsoft.com/office/drawing/2014/main" id="{6E7010F2-E87C-4A37-82E8-9658961C6357}"/>
              </a:ext>
            </a:extLst>
          </p:cNvPr>
          <p:cNvSpPr>
            <a:spLocks noGrp="1"/>
          </p:cNvSpPr>
          <p:nvPr>
            <p:ph type="body" sz="quarter" idx="20" hasCustomPrompt="1"/>
          </p:nvPr>
        </p:nvSpPr>
        <p:spPr>
          <a:xfrm>
            <a:off x="540000" y="6128743"/>
            <a:ext cx="8290797" cy="214833"/>
          </a:xfrm>
        </p:spPr>
        <p:txBody>
          <a:bodyPr/>
          <a:lstStyle>
            <a:lvl1pPr marL="0" indent="0" algn="l">
              <a:spcBef>
                <a:spcPts val="0"/>
              </a:spcBef>
              <a:buNone/>
              <a:defRPr sz="14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US"/>
              <a:t>Insert date DD Month Year</a:t>
            </a:r>
          </a:p>
        </p:txBody>
      </p:sp>
    </p:spTree>
    <p:extLst>
      <p:ext uri="{BB962C8B-B14F-4D97-AF65-F5344CB8AC3E}">
        <p14:creationId xmlns:p14="http://schemas.microsoft.com/office/powerpoint/2010/main" val="33934004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wo text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0" y="0"/>
            <a:ext cx="6100761"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2" name="Title 1"/>
          <p:cNvSpPr>
            <a:spLocks noGrp="1"/>
          </p:cNvSpPr>
          <p:nvPr>
            <p:ph type="title" hasCustomPrompt="1"/>
          </p:nvPr>
        </p:nvSpPr>
        <p:spPr>
          <a:xfrm>
            <a:off x="539751" y="539750"/>
            <a:ext cx="5018400" cy="936000"/>
          </a:xfrm>
        </p:spPr>
        <p:txBody>
          <a:bodyPr/>
          <a:lstStyle>
            <a:lvl1pPr>
              <a:defRPr>
                <a:solidFill>
                  <a:schemeClr val="bg1"/>
                </a:solidFill>
              </a:defRPr>
            </a:lvl1pPr>
          </a:lstStyle>
          <a:p>
            <a:r>
              <a:rPr lang="en-US"/>
              <a:t>Click to add title</a:t>
            </a:r>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36446" y="1735085"/>
            <a:ext cx="5018400" cy="43117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1200" y="539751"/>
            <a:ext cx="5018400" cy="936000"/>
          </a:xfrm>
        </p:spPr>
        <p:txBody>
          <a:bodyPr/>
          <a:lstStyle>
            <a:lvl1pPr marL="0" indent="0">
              <a:lnSpc>
                <a:spcPct val="83000"/>
              </a:lnSpc>
              <a:spcBef>
                <a:spcPts val="0"/>
              </a:spcBef>
              <a:buFontTx/>
              <a:buNone/>
              <a:defRPr sz="3600" b="0">
                <a:solidFill>
                  <a:schemeClr val="accent1"/>
                </a:solidFill>
              </a:defRPr>
            </a:lvl1pPr>
            <a:lvl2pPr marL="0" indent="0">
              <a:lnSpc>
                <a:spcPct val="83000"/>
              </a:lnSpc>
              <a:spcBef>
                <a:spcPts val="0"/>
              </a:spcBef>
              <a:buFontTx/>
              <a:buNone/>
              <a:defRPr sz="3600" b="0">
                <a:solidFill>
                  <a:schemeClr val="accent1"/>
                </a:solidFill>
              </a:defRPr>
            </a:lvl2pPr>
            <a:lvl3pPr marL="0" indent="0">
              <a:lnSpc>
                <a:spcPct val="83000"/>
              </a:lnSpc>
              <a:spcBef>
                <a:spcPts val="0"/>
              </a:spcBef>
              <a:buFontTx/>
              <a:buNone/>
              <a:defRPr sz="3600" b="0">
                <a:solidFill>
                  <a:schemeClr val="bg1"/>
                </a:solidFill>
              </a:defRPr>
            </a:lvl3pPr>
            <a:lvl4pPr marL="0" indent="0">
              <a:lnSpc>
                <a:spcPct val="83000"/>
              </a:lnSpc>
              <a:spcBef>
                <a:spcPts val="0"/>
              </a:spcBef>
              <a:buFontTx/>
              <a:buNone/>
              <a:defRPr sz="3600" b="0">
                <a:solidFill>
                  <a:schemeClr val="bg1"/>
                </a:solidFill>
              </a:defRPr>
            </a:lvl4pPr>
            <a:lvl5pPr marL="0" indent="0">
              <a:lnSpc>
                <a:spcPct val="83000"/>
              </a:lnSpc>
              <a:spcBef>
                <a:spcPts val="0"/>
              </a:spcBef>
              <a:buFontTx/>
              <a:buNone/>
              <a:defRPr sz="3600" b="0">
                <a:solidFill>
                  <a:schemeClr val="bg1"/>
                </a:solidFill>
              </a:defRPr>
            </a:lvl5pPr>
            <a:lvl6pPr marL="0" indent="0">
              <a:lnSpc>
                <a:spcPct val="83000"/>
              </a:lnSpc>
              <a:spcBef>
                <a:spcPts val="0"/>
              </a:spcBef>
              <a:buFontTx/>
              <a:buNone/>
              <a:defRPr sz="3600" b="0">
                <a:solidFill>
                  <a:schemeClr val="bg1"/>
                </a:solidFill>
              </a:defRPr>
            </a:lvl6pPr>
            <a:lvl7pPr marL="0" indent="0">
              <a:lnSpc>
                <a:spcPct val="83000"/>
              </a:lnSpc>
              <a:spcBef>
                <a:spcPts val="0"/>
              </a:spcBef>
              <a:buFontTx/>
              <a:buNone/>
              <a:defRPr sz="3600" b="0">
                <a:solidFill>
                  <a:schemeClr val="bg1"/>
                </a:solidFill>
              </a:defRPr>
            </a:lvl7pPr>
            <a:lvl8pPr marL="0" indent="0">
              <a:lnSpc>
                <a:spcPct val="83000"/>
              </a:lnSpc>
              <a:spcBef>
                <a:spcPts val="0"/>
              </a:spcBef>
              <a:buFontTx/>
              <a:buNone/>
              <a:defRPr sz="3600" b="0">
                <a:solidFill>
                  <a:schemeClr val="bg1"/>
                </a:solidFill>
              </a:defRPr>
            </a:lvl8pPr>
            <a:lvl9pPr marL="0" indent="0">
              <a:lnSpc>
                <a:spcPct val="83000"/>
              </a:lnSpc>
              <a:buFontTx/>
              <a:buNone/>
              <a:defRPr sz="3600" b="0">
                <a:solidFill>
                  <a:schemeClr val="bg1"/>
                </a:solidFill>
              </a:defRPr>
            </a:lvl9pPr>
          </a:lstStyle>
          <a:p>
            <a:pPr lvl="0"/>
            <a:r>
              <a:rPr lang="en-US"/>
              <a:t>Click to add title</a:t>
            </a:r>
          </a:p>
          <a:p>
            <a:pPr lvl="1"/>
            <a:endParaRPr lang="en-US"/>
          </a:p>
        </p:txBody>
      </p:sp>
      <p:sp>
        <p:nvSpPr>
          <p:cNvPr id="20" name="Text Placeholder 13">
            <a:extLst>
              <a:ext uri="{FF2B5EF4-FFF2-40B4-BE49-F238E27FC236}">
                <a16:creationId xmlns:a16="http://schemas.microsoft.com/office/drawing/2014/main" id="{12B098D5-A529-4245-95A8-157EA2D18973}"/>
              </a:ext>
            </a:extLst>
          </p:cNvPr>
          <p:cNvSpPr>
            <a:spLocks noGrp="1"/>
          </p:cNvSpPr>
          <p:nvPr>
            <p:ph type="body" sz="quarter" idx="23" hasCustomPrompt="1"/>
          </p:nvPr>
        </p:nvSpPr>
        <p:spPr>
          <a:xfrm>
            <a:off x="6631200" y="1735085"/>
            <a:ext cx="5018400" cy="43069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Date Placeholder 4"/>
          <p:cNvSpPr>
            <a:spLocks noGrp="1"/>
          </p:cNvSpPr>
          <p:nvPr>
            <p:ph type="dt" sz="half" idx="10"/>
          </p:nvPr>
        </p:nvSpPr>
        <p:spPr>
          <a:xfrm>
            <a:off x="0" y="6858000"/>
            <a:ext cx="0" cy="0"/>
          </a:xfrm>
        </p:spPr>
        <p:txBody>
          <a:bodyPr/>
          <a:lstStyle/>
          <a:p>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US" smtClean="0"/>
              <a:pPr/>
              <a:t>‹#›</a:t>
            </a:fld>
            <a:endParaRPr lang="en-US"/>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bg1"/>
              </a:solidFill>
              <a:ea typeface="ＭＳ Ｐゴシック" charset="-128"/>
              <a:cs typeface="Arial" charset="0"/>
            </a:endParaRPr>
          </a:p>
        </p:txBody>
      </p:sp>
      <p:sp>
        <p:nvSpPr>
          <p:cNvPr id="28" name="SD_FLD_Draft" hidden="1">
            <a:extLst>
              <a:ext uri="{FF2B5EF4-FFF2-40B4-BE49-F238E27FC236}">
                <a16:creationId xmlns:a16="http://schemas.microsoft.com/office/drawing/2014/main" id="{5DD1835E-D50E-44DD-A77D-BAA84197440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9" name="SD_FLD_Confidentiality">
            <a:extLst>
              <a:ext uri="{FF2B5EF4-FFF2-40B4-BE49-F238E27FC236}">
                <a16:creationId xmlns:a16="http://schemas.microsoft.com/office/drawing/2014/main" id="{D8504C57-0921-4562-9BB3-9AB2F26367D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grpSp>
        <p:nvGrpSpPr>
          <p:cNvPr id="30" name="Logo">
            <a:extLst>
              <a:ext uri="{FF2B5EF4-FFF2-40B4-BE49-F238E27FC236}">
                <a16:creationId xmlns:a16="http://schemas.microsoft.com/office/drawing/2014/main" id="{9797F799-9D4E-44C1-9C94-5D81A10E73BB}"/>
              </a:ext>
            </a:extLst>
          </p:cNvPr>
          <p:cNvGrpSpPr/>
          <p:nvPr userDrawn="1"/>
        </p:nvGrpSpPr>
        <p:grpSpPr>
          <a:xfrm>
            <a:off x="10893210" y="6350918"/>
            <a:ext cx="755843" cy="322808"/>
            <a:chOff x="6380216" y="4059273"/>
            <a:chExt cx="2905863" cy="1241045"/>
          </a:xfrm>
        </p:grpSpPr>
        <p:sp>
          <p:nvSpPr>
            <p:cNvPr id="31" name="Freeform: Shape 30">
              <a:extLst>
                <a:ext uri="{FF2B5EF4-FFF2-40B4-BE49-F238E27FC236}">
                  <a16:creationId xmlns:a16="http://schemas.microsoft.com/office/drawing/2014/main" id="{395478A4-BD9D-4AF3-830D-D8C4ECC8BD67}"/>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6D1A283-D484-41F6-8D7E-9FA95DDC6EEE}"/>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60C41DB-E2AE-48EB-9E60-96525D5D2BA1}"/>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27B6332-097C-4B17-BAF1-B2B881F421E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AB1D607-7CB2-48A4-9112-F1F9E5B66AB3}"/>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5111258-3B5D-4ADA-94B5-170A44D042C4}"/>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spTree>
    <p:extLst>
      <p:ext uri="{BB962C8B-B14F-4D97-AF65-F5344CB8AC3E}">
        <p14:creationId xmlns:p14="http://schemas.microsoft.com/office/powerpoint/2010/main" val="3763002533"/>
      </p:ext>
    </p:extLst>
  </p:cSld>
  <p:clrMapOvr>
    <a:masterClrMapping/>
  </p:clrMapOvr>
  <p:extLst>
    <p:ext uri="{DCECCB84-F9BA-43D5-87BE-67443E8EF086}">
      <p15:sldGuideLst xmlns:p15="http://schemas.microsoft.com/office/powerpoint/2012/main">
        <p15:guide id="1" pos="3501">
          <p15:clr>
            <a:srgbClr val="F26B43"/>
          </p15:clr>
        </p15:guide>
        <p15:guide id="2" pos="4177">
          <p15:clr>
            <a:srgbClr val="F26B43"/>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mparision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1" y="0"/>
            <a:ext cx="6096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grpSp>
        <p:nvGrpSpPr>
          <p:cNvPr id="28" name="Logo">
            <a:extLst>
              <a:ext uri="{FF2B5EF4-FFF2-40B4-BE49-F238E27FC236}">
                <a16:creationId xmlns:a16="http://schemas.microsoft.com/office/drawing/2014/main" id="{2A4DCA37-D5BC-45B5-969C-67CBA623350D}"/>
              </a:ext>
            </a:extLst>
          </p:cNvPr>
          <p:cNvGrpSpPr/>
          <p:nvPr userDrawn="1"/>
        </p:nvGrpSpPr>
        <p:grpSpPr>
          <a:xfrm>
            <a:off x="10893210" y="6350918"/>
            <a:ext cx="755843" cy="322808"/>
            <a:chOff x="6380216" y="4059273"/>
            <a:chExt cx="2905863" cy="1241045"/>
          </a:xfrm>
        </p:grpSpPr>
        <p:sp>
          <p:nvSpPr>
            <p:cNvPr id="29" name="Freeform: Shape 28">
              <a:extLst>
                <a:ext uri="{FF2B5EF4-FFF2-40B4-BE49-F238E27FC236}">
                  <a16:creationId xmlns:a16="http://schemas.microsoft.com/office/drawing/2014/main" id="{9CC60709-F769-498C-8576-9765B07F378C}"/>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FAFB28D-E363-4553-84FE-9D1E73CCA32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68CF8D9-4524-464E-96BB-446077DFCF9E}"/>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70695EC-0262-4050-8C36-B81EAE73A086}"/>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BE55B35-BCD3-452D-ACF7-4C9EE830DAF9}"/>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3507E5F-080B-4B43-8774-A56A2FC9A2FD}"/>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40000" y="539750"/>
            <a:ext cx="5017838" cy="5507039"/>
          </a:xfrm>
        </p:spPr>
        <p:txBody>
          <a:bodyPr anchor="ctr" anchorCtr="0"/>
          <a:lstStyle>
            <a:lvl1pPr marL="0" indent="0" algn="ctr">
              <a:lnSpc>
                <a:spcPct val="83000"/>
              </a:lnSpc>
              <a:spcBef>
                <a:spcPts val="0"/>
              </a:spcBef>
              <a:buNone/>
              <a:defRPr sz="60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add text</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5999" y="539750"/>
            <a:ext cx="5019555" cy="5502327"/>
          </a:xfrm>
        </p:spPr>
        <p:txBody>
          <a:bodyPr anchor="ctr" anchorCtr="0"/>
          <a:lstStyle>
            <a:lvl1pPr marL="0" indent="0" algn="ctr">
              <a:lnSpc>
                <a:spcPct val="83000"/>
              </a:lnSpc>
              <a:spcBef>
                <a:spcPts val="0"/>
              </a:spcBef>
              <a:buNone/>
              <a:defRPr sz="6000">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ctr">
              <a:buNone/>
              <a:defRPr>
                <a:solidFill>
                  <a:schemeClr val="accent1"/>
                </a:solidFill>
              </a:defRPr>
            </a:lvl5pPr>
            <a:lvl6pPr marL="0" indent="0" algn="ctr">
              <a:buNone/>
              <a:defRPr>
                <a:solidFill>
                  <a:schemeClr val="accent1"/>
                </a:solidFill>
              </a:defRPr>
            </a:lvl6pPr>
            <a:lvl7pPr marL="0" indent="0" algn="ctr">
              <a:buNone/>
              <a:defRPr>
                <a:solidFill>
                  <a:schemeClr val="accent1"/>
                </a:solidFill>
              </a:defRPr>
            </a:lvl7pPr>
            <a:lvl8pPr marL="0" indent="0" algn="ctr">
              <a:buNone/>
              <a:defRPr>
                <a:solidFill>
                  <a:schemeClr val="accent1"/>
                </a:solidFill>
              </a:defRPr>
            </a:lvl8pPr>
            <a:lvl9pPr marL="0" indent="0" algn="ctr">
              <a:buNone/>
              <a:defRPr>
                <a:solidFill>
                  <a:schemeClr val="accent1"/>
                </a:solidFill>
              </a:defRPr>
            </a:lvl9pPr>
          </a:lstStyle>
          <a:p>
            <a:pPr lvl="0"/>
            <a:r>
              <a:rPr lang="en-US"/>
              <a:t>Click to add text</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US" smtClean="0"/>
              <a:pPr/>
              <a:t>‹#›</a:t>
            </a:fld>
            <a:endParaRPr lang="en-US"/>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bg1"/>
              </a:solidFill>
              <a:ea typeface="ＭＳ Ｐゴシック" charset="-128"/>
              <a:cs typeface="Arial" charset="0"/>
            </a:endParaRPr>
          </a:p>
        </p:txBody>
      </p:sp>
      <p:sp>
        <p:nvSpPr>
          <p:cNvPr id="20" name="SD_FLD_Draft" hidden="1">
            <a:extLst>
              <a:ext uri="{FF2B5EF4-FFF2-40B4-BE49-F238E27FC236}">
                <a16:creationId xmlns:a16="http://schemas.microsoft.com/office/drawing/2014/main" id="{CBE67342-2E3A-472F-99DC-5A501BFB7EA7}"/>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ED9239D1-7B53-4A1A-9075-35947DE7366F}"/>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1518677150"/>
      </p:ext>
    </p:extLst>
  </p:cSld>
  <p:clrMapOvr>
    <a:masterClrMapping/>
  </p:clrMapOvr>
  <p:extLst>
    <p:ext uri="{DCECCB84-F9BA-43D5-87BE-67443E8EF086}">
      <p15:sldGuideLst xmlns:p15="http://schemas.microsoft.com/office/powerpoint/2012/main">
        <p15:guide id="1" pos="4177">
          <p15:clr>
            <a:srgbClr val="F26B43"/>
          </p15:clr>
        </p15:guide>
        <p15:guide id="2" pos="3501">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mparision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0" y="0"/>
            <a:ext cx="12191999"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40000" y="539750"/>
            <a:ext cx="5019556" cy="5507039"/>
          </a:xfrm>
        </p:spPr>
        <p:txBody>
          <a:bodyPr anchor="ctr" anchorCtr="0"/>
          <a:lstStyle>
            <a:lvl1pPr marL="0" indent="0" algn="ctr">
              <a:lnSpc>
                <a:spcPct val="83000"/>
              </a:lnSpc>
              <a:spcBef>
                <a:spcPts val="0"/>
              </a:spcBef>
              <a:buNone/>
              <a:defRPr sz="60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add text</a:t>
            </a:r>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2446" y="539750"/>
            <a:ext cx="5018217" cy="5502327"/>
          </a:xfrm>
        </p:spPr>
        <p:txBody>
          <a:bodyPr anchor="ctr" anchorCtr="0"/>
          <a:lstStyle>
            <a:lvl1pPr marL="0" indent="0" algn="ctr">
              <a:lnSpc>
                <a:spcPct val="83000"/>
              </a:lnSpc>
              <a:spcBef>
                <a:spcPts val="0"/>
              </a:spcBef>
              <a:buNone/>
              <a:defRPr sz="6000">
                <a:solidFill>
                  <a:schemeClr val="bg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ctr">
              <a:buNone/>
              <a:defRPr>
                <a:solidFill>
                  <a:schemeClr val="accent1"/>
                </a:solidFill>
              </a:defRPr>
            </a:lvl5pPr>
            <a:lvl6pPr marL="0" indent="0" algn="ctr">
              <a:buNone/>
              <a:defRPr>
                <a:solidFill>
                  <a:schemeClr val="accent1"/>
                </a:solidFill>
              </a:defRPr>
            </a:lvl6pPr>
            <a:lvl7pPr marL="0" indent="0" algn="ctr">
              <a:buNone/>
              <a:defRPr>
                <a:solidFill>
                  <a:schemeClr val="accent1"/>
                </a:solidFill>
              </a:defRPr>
            </a:lvl7pPr>
            <a:lvl8pPr marL="0" indent="0" algn="ctr">
              <a:buNone/>
              <a:defRPr>
                <a:solidFill>
                  <a:schemeClr val="accent1"/>
                </a:solidFill>
              </a:defRPr>
            </a:lvl8pPr>
            <a:lvl9pPr marL="0" indent="0" algn="ctr">
              <a:buNone/>
              <a:defRPr>
                <a:solidFill>
                  <a:schemeClr val="accent1"/>
                </a:solidFill>
              </a:defRPr>
            </a:lvl9pPr>
          </a:lstStyle>
          <a:p>
            <a:pPr lvl="0"/>
            <a:r>
              <a:rPr lang="en-US"/>
              <a:t>Click to add text</a:t>
            </a:r>
          </a:p>
        </p:txBody>
      </p:sp>
      <p:grpSp>
        <p:nvGrpSpPr>
          <p:cNvPr id="20" name="Logo">
            <a:extLst>
              <a:ext uri="{FF2B5EF4-FFF2-40B4-BE49-F238E27FC236}">
                <a16:creationId xmlns:a16="http://schemas.microsoft.com/office/drawing/2014/main" id="{09F58BCB-349D-4CC0-8F66-E3D4A6043645}"/>
              </a:ext>
            </a:extLst>
          </p:cNvPr>
          <p:cNvGrpSpPr/>
          <p:nvPr userDrawn="1"/>
        </p:nvGrpSpPr>
        <p:grpSpPr>
          <a:xfrm>
            <a:off x="10893210" y="6350918"/>
            <a:ext cx="755843" cy="322808"/>
            <a:chOff x="6380216" y="4059273"/>
            <a:chExt cx="2905863" cy="1241045"/>
          </a:xfrm>
          <a:solidFill>
            <a:schemeClr val="bg1"/>
          </a:solidFill>
        </p:grpSpPr>
        <p:sp>
          <p:nvSpPr>
            <p:cNvPr id="21" name="Freeform: Shape 20">
              <a:extLst>
                <a:ext uri="{FF2B5EF4-FFF2-40B4-BE49-F238E27FC236}">
                  <a16:creationId xmlns:a16="http://schemas.microsoft.com/office/drawing/2014/main" id="{7D5BB903-91B3-4C64-AE64-AAC4942FD2AA}"/>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80EDA47-3086-46DB-BCBE-D169392A4A65}"/>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3B5DC88-1778-444D-A3B1-B396024A726B}"/>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A1697D9-4CF2-4944-93CF-B1FC9B02CC7A}"/>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25C48EF-8251-429D-871E-391A6900D198}"/>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375CC11-5108-4662-A8B5-EA30F6DA9B5B}"/>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US"/>
            </a:p>
          </p:txBody>
        </p:sp>
      </p:gr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US" smtClean="0"/>
              <a:pPr/>
              <a:t>‹#›</a:t>
            </a:fld>
            <a:endParaRPr lang="en-US"/>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bg1"/>
                </a:solidFill>
              </a:rPr>
              <a:t>DNV ©</a:t>
            </a: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bg1"/>
              </a:solidFill>
              <a:ea typeface="ＭＳ Ｐゴシック" charset="-128"/>
              <a:cs typeface="Arial" charset="0"/>
            </a:endParaRPr>
          </a:p>
        </p:txBody>
      </p:sp>
      <p:sp>
        <p:nvSpPr>
          <p:cNvPr id="27" name="SD_FLD_Draft" hidden="1">
            <a:extLst>
              <a:ext uri="{FF2B5EF4-FFF2-40B4-BE49-F238E27FC236}">
                <a16:creationId xmlns:a16="http://schemas.microsoft.com/office/drawing/2014/main" id="{3FC1FDE6-634E-475F-B714-288B04163A1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8" name="SD_FLD_Confidentiality">
            <a:extLst>
              <a:ext uri="{FF2B5EF4-FFF2-40B4-BE49-F238E27FC236}">
                <a16:creationId xmlns:a16="http://schemas.microsoft.com/office/drawing/2014/main" id="{6D820B52-C017-4C68-9F43-1FC845791716}"/>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747246769"/>
      </p:ext>
    </p:extLst>
  </p:cSld>
  <p:clrMapOvr>
    <a:masterClrMapping/>
  </p:clrMapOvr>
  <p:extLst>
    <p:ext uri="{DCECCB84-F9BA-43D5-87BE-67443E8EF086}">
      <p15:sldGuideLst xmlns:p15="http://schemas.microsoft.com/office/powerpoint/2012/main">
        <p15:guide id="1" pos="4177">
          <p15:clr>
            <a:srgbClr val="F26B43"/>
          </p15:clr>
        </p15:guide>
        <p15:guide id="2" pos="3501">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background pic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0BB740F-040E-4C29-B57E-B7474FA2CCFC}"/>
              </a:ext>
            </a:extLst>
          </p:cNvPr>
          <p:cNvSpPr>
            <a:spLocks noGrp="1"/>
          </p:cNvSpPr>
          <p:nvPr>
            <p:ph type="pic" sz="quarter" idx="13" hasCustomPrompt="1"/>
          </p:nvPr>
        </p:nvSpPr>
        <p:spPr>
          <a:xfrm>
            <a:off x="0" y="0"/>
            <a:ext cx="12192000" cy="6046788"/>
          </a:xfrm>
          <a:blipFill>
            <a:blip r:embed="rId2">
              <a:extLst>
                <a:ext uri="{28A0092B-C50C-407E-A947-70E740481C1C}">
                  <a14:useLocalDpi xmlns:a14="http://schemas.microsoft.com/office/drawing/2010/main" val="0"/>
                </a:ext>
              </a:extLst>
            </a:blip>
            <a:stretch>
              <a:fillRect/>
            </a:stretch>
          </a:blipFill>
        </p:spPr>
        <p:txBody>
          <a:bodyPr lIns="8064000" tIns="612000" rIns="1116000" anchor="ctr" anchorCtr="0"/>
          <a:lstStyle>
            <a:lvl1pPr marL="0" indent="0" algn="l">
              <a:buNone/>
              <a:defRPr sz="1600">
                <a:solidFill>
                  <a:schemeClr val="accent4"/>
                </a:solidFill>
              </a:defRPr>
            </a:lvl1pPr>
          </a:lstStyle>
          <a:p>
            <a:r>
              <a:rPr lang="en-US"/>
              <a:t>Click on picture frame to insert background picture, click on DNV-menu / Image Tools-button / Choose Insert or Paste</a:t>
            </a:r>
          </a:p>
        </p:txBody>
      </p:sp>
      <p:sp>
        <p:nvSpPr>
          <p:cNvPr id="2" name="Title 1">
            <a:extLst>
              <a:ext uri="{FF2B5EF4-FFF2-40B4-BE49-F238E27FC236}">
                <a16:creationId xmlns:a16="http://schemas.microsoft.com/office/drawing/2014/main" id="{86C677DA-1553-4ACE-88F0-1D90541A6886}"/>
              </a:ext>
            </a:extLst>
          </p:cNvPr>
          <p:cNvSpPr>
            <a:spLocks noGrp="1"/>
          </p:cNvSpPr>
          <p:nvPr>
            <p:ph type="title" hasCustomPrompt="1"/>
          </p:nvPr>
        </p:nvSpPr>
        <p:spPr/>
        <p:txBody>
          <a:bodyPr/>
          <a:lstStyle>
            <a:lvl1pPr>
              <a:defRPr>
                <a:solidFill>
                  <a:schemeClr val="accent1"/>
                </a:solidFill>
              </a:defRPr>
            </a:lvl1pPr>
          </a:lstStyle>
          <a:p>
            <a:r>
              <a:rPr lang="en-US"/>
              <a:t>Click to add title</a:t>
            </a:r>
          </a:p>
        </p:txBody>
      </p:sp>
      <p:sp>
        <p:nvSpPr>
          <p:cNvPr id="3" name="Date Placeholder 2">
            <a:extLst>
              <a:ext uri="{FF2B5EF4-FFF2-40B4-BE49-F238E27FC236}">
                <a16:creationId xmlns:a16="http://schemas.microsoft.com/office/drawing/2014/main" id="{EAE41648-A3C2-4094-8260-D7F9C81E87D0}"/>
              </a:ext>
            </a:extLst>
          </p:cNvPr>
          <p:cNvSpPr>
            <a:spLocks noGrp="1"/>
          </p:cNvSpPr>
          <p:nvPr>
            <p:ph type="dt" sz="half" idx="10"/>
          </p:nvPr>
        </p:nvSpPr>
        <p:spPr/>
        <p:txBody>
          <a:bodyPr/>
          <a:lstStyle/>
          <a:p>
            <a:endParaRPr lang="en-US" sz="700"/>
          </a:p>
        </p:txBody>
      </p:sp>
      <p:sp>
        <p:nvSpPr>
          <p:cNvPr id="4" name="Footer Placeholder 3">
            <a:extLst>
              <a:ext uri="{FF2B5EF4-FFF2-40B4-BE49-F238E27FC236}">
                <a16:creationId xmlns:a16="http://schemas.microsoft.com/office/drawing/2014/main" id="{8F4F7D00-E655-476E-9A8D-16044B0B3A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561CC6-F316-448C-8910-5F3BA8E62C70}"/>
              </a:ext>
            </a:extLst>
          </p:cNvPr>
          <p:cNvSpPr>
            <a:spLocks noGrp="1"/>
          </p:cNvSpPr>
          <p:nvPr>
            <p:ph type="sldNum" sz="quarter" idx="12"/>
          </p:nvPr>
        </p:nvSpPr>
        <p:spPr/>
        <p:txBody>
          <a:bodyPr/>
          <a:lstStyle/>
          <a:p>
            <a:fld id="{5BA07366-CB75-4AA8-9E5B-928B849F427C}" type="slidenum">
              <a:rPr lang="en-US" smtClean="0"/>
              <a:pPr/>
              <a:t>‹#›</a:t>
            </a:fld>
            <a:endParaRPr lang="en-US"/>
          </a:p>
        </p:txBody>
      </p:sp>
    </p:spTree>
    <p:extLst>
      <p:ext uri="{BB962C8B-B14F-4D97-AF65-F5344CB8AC3E}">
        <p14:creationId xmlns:p14="http://schemas.microsoft.com/office/powerpoint/2010/main" val="16068848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7CFE-DCB6-4202-B09A-637C5745A35C}"/>
              </a:ext>
            </a:extLst>
          </p:cNvPr>
          <p:cNvSpPr>
            <a:spLocks noGrp="1"/>
          </p:cNvSpPr>
          <p:nvPr>
            <p:ph type="title" hasCustomPrompt="1"/>
          </p:nvPr>
        </p:nvSpPr>
        <p:spPr/>
        <p:txBody>
          <a:bodyPr/>
          <a:lstStyle/>
          <a:p>
            <a:r>
              <a:rPr lang="en-US"/>
              <a:t>Click to add title</a:t>
            </a:r>
          </a:p>
        </p:txBody>
      </p:sp>
      <p:sp>
        <p:nvSpPr>
          <p:cNvPr id="3" name="Date Placeholder 2">
            <a:extLst>
              <a:ext uri="{FF2B5EF4-FFF2-40B4-BE49-F238E27FC236}">
                <a16:creationId xmlns:a16="http://schemas.microsoft.com/office/drawing/2014/main" id="{8831DD2C-6775-40D3-B625-6A94E4EC67E9}"/>
              </a:ext>
            </a:extLst>
          </p:cNvPr>
          <p:cNvSpPr>
            <a:spLocks noGrp="1"/>
          </p:cNvSpPr>
          <p:nvPr>
            <p:ph type="dt" sz="half" idx="10"/>
          </p:nvPr>
        </p:nvSpPr>
        <p:spPr/>
        <p:txBody>
          <a:bodyPr/>
          <a:lstStyle/>
          <a:p>
            <a:endParaRPr lang="en-US" sz="700"/>
          </a:p>
        </p:txBody>
      </p:sp>
      <p:sp>
        <p:nvSpPr>
          <p:cNvPr id="4" name="Footer Placeholder 3">
            <a:extLst>
              <a:ext uri="{FF2B5EF4-FFF2-40B4-BE49-F238E27FC236}">
                <a16:creationId xmlns:a16="http://schemas.microsoft.com/office/drawing/2014/main" id="{2A536E17-02D9-4235-9720-961CB10444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1AE4F1-4AE5-4A49-949A-BDA5C7AFD57C}"/>
              </a:ext>
            </a:extLst>
          </p:cNvPr>
          <p:cNvSpPr>
            <a:spLocks noGrp="1"/>
          </p:cNvSpPr>
          <p:nvPr>
            <p:ph type="sldNum" sz="quarter" idx="12"/>
          </p:nvPr>
        </p:nvSpPr>
        <p:spPr/>
        <p:txBody>
          <a:bodyPr/>
          <a:lstStyle/>
          <a:p>
            <a:fld id="{5BA07366-CB75-4AA8-9E5B-928B849F427C}" type="slidenum">
              <a:rPr lang="en-US" smtClean="0"/>
              <a:pPr/>
              <a:t>‹#›</a:t>
            </a:fld>
            <a:endParaRPr lang="en-US"/>
          </a:p>
        </p:txBody>
      </p:sp>
    </p:spTree>
    <p:extLst>
      <p:ext uri="{BB962C8B-B14F-4D97-AF65-F5344CB8AC3E}">
        <p14:creationId xmlns:p14="http://schemas.microsoft.com/office/powerpoint/2010/main" val="37678138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hidden="1"/>
          <p:cNvSpPr>
            <a:spLocks noGrp="1"/>
          </p:cNvSpPr>
          <p:nvPr>
            <p:ph type="dt" sz="half" idx="10"/>
          </p:nvPr>
        </p:nvSpPr>
        <p:spPr/>
        <p:txBody>
          <a:bodyPr/>
          <a:lstStyle>
            <a:lvl1pPr>
              <a:defRPr>
                <a:solidFill>
                  <a:schemeClr val="bg1"/>
                </a:solidFill>
              </a:defRPr>
            </a:lvl1pPr>
          </a:lstStyle>
          <a:p>
            <a:endParaRPr lang="en-US"/>
          </a:p>
        </p:txBody>
      </p:sp>
      <p:sp>
        <p:nvSpPr>
          <p:cNvPr id="3" name="Footer Placeholder 2" hidden="1"/>
          <p:cNvSpPr>
            <a:spLocks noGrp="1"/>
          </p:cNvSpPr>
          <p:nvPr>
            <p:ph type="ftr" sz="quarter" idx="11"/>
          </p:nvPr>
        </p:nvSpPr>
        <p:spPr>
          <a:xfrm>
            <a:off x="0" y="6912000"/>
            <a:ext cx="0" cy="0"/>
          </a:xfrm>
        </p:spPr>
        <p:txBody>
          <a:bodyPr/>
          <a:lstStyle>
            <a:lvl1pPr>
              <a:defRPr sz="100">
                <a:noFill/>
              </a:defRPr>
            </a:lvl1pPr>
          </a:lstStyle>
          <a:p>
            <a:endParaRPr lang="en-US"/>
          </a:p>
        </p:txBody>
      </p:sp>
      <p:sp>
        <p:nvSpPr>
          <p:cNvPr id="4" name="Slide Number Placeholder 3" hidden="1"/>
          <p:cNvSpPr>
            <a:spLocks noGrp="1"/>
          </p:cNvSpPr>
          <p:nvPr>
            <p:ph type="sldNum" sz="quarter" idx="12"/>
          </p:nvPr>
        </p:nvSpPr>
        <p:spPr>
          <a:xfrm>
            <a:off x="0" y="6912000"/>
            <a:ext cx="0" cy="0"/>
          </a:xfrm>
        </p:spPr>
        <p:txBody>
          <a:bodyPr/>
          <a:lstStyle>
            <a:lvl1pPr>
              <a:defRPr sz="100">
                <a:noFill/>
              </a:defRPr>
            </a:lvl1pPr>
          </a:lstStyle>
          <a:p>
            <a:fld id="{5BA07366-CB75-4AA8-9E5B-928B849F427C}" type="slidenum">
              <a:rPr lang="en-US" smtClean="0"/>
              <a:pPr/>
              <a:t>‹#›</a:t>
            </a:fld>
            <a:endParaRPr lang="en-US"/>
          </a:p>
        </p:txBody>
      </p:sp>
      <p:sp>
        <p:nvSpPr>
          <p:cNvPr id="6" name="SD_FLD_Draft" hidden="1">
            <a:extLst>
              <a:ext uri="{FF2B5EF4-FFF2-40B4-BE49-F238E27FC236}">
                <a16:creationId xmlns:a16="http://schemas.microsoft.com/office/drawing/2014/main" id="{9324EF98-2F0A-4D7C-ACD4-6C69299B31D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8" name="SD_FLD_Confidentiality">
            <a:extLst>
              <a:ext uri="{FF2B5EF4-FFF2-40B4-BE49-F238E27FC236}">
                <a16:creationId xmlns:a16="http://schemas.microsoft.com/office/drawing/2014/main" id="{44B7048E-FFD7-4E41-AC43-9BDB83CCE1EC}"/>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Tree>
    <p:extLst>
      <p:ext uri="{BB962C8B-B14F-4D97-AF65-F5344CB8AC3E}">
        <p14:creationId xmlns:p14="http://schemas.microsoft.com/office/powerpoint/2010/main" val="3486092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bwMode="ltGray">
          <a:xfrm>
            <a:off x="1" y="0"/>
            <a:ext cx="12191999"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D0B91A6F-3F96-48D5-B578-BC55BEA05BC6}"/>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16" name="Logo">
            <a:extLst>
              <a:ext uri="{FF2B5EF4-FFF2-40B4-BE49-F238E27FC236}">
                <a16:creationId xmlns:a16="http://schemas.microsoft.com/office/drawing/2014/main" id="{582D80DA-3434-42F0-8BBA-787FFCEA7180}"/>
              </a:ext>
            </a:extLst>
          </p:cNvPr>
          <p:cNvGrpSpPr>
            <a:grpSpLocks noChangeAspect="1"/>
          </p:cNvGrpSpPr>
          <p:nvPr userDrawn="1"/>
        </p:nvGrpSpPr>
        <p:grpSpPr bwMode="white">
          <a:xfrm>
            <a:off x="9950400" y="5800971"/>
            <a:ext cx="1702800" cy="727237"/>
            <a:chOff x="6380216" y="4059273"/>
            <a:chExt cx="2905863" cy="1241045"/>
          </a:xfrm>
        </p:grpSpPr>
        <p:sp>
          <p:nvSpPr>
            <p:cNvPr id="17" name="Freeform: Shape 16">
              <a:extLst>
                <a:ext uri="{FF2B5EF4-FFF2-40B4-BE49-F238E27FC236}">
                  <a16:creationId xmlns:a16="http://schemas.microsoft.com/office/drawing/2014/main" id="{2679ECA6-9859-4013-A93B-16010BF55817}"/>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BCEF638-291C-4421-9C1B-EB934A0F0109}"/>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EC0FCA9-D6D8-4B36-A4E6-0244141FD9FC}"/>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3552AFE-81A2-4ED5-8069-997ABD975336}"/>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D2AB6C2-8FD2-440E-99DD-96E8F19C42CD}"/>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100F770-E88D-4351-983E-F7B95197A7D1}"/>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US"/>
            </a:p>
          </p:txBody>
        </p:sp>
      </p:grpSp>
      <p:pic>
        <p:nvPicPr>
          <p:cNvPr id="23" name="TAGLINE WHITE">
            <a:extLst>
              <a:ext uri="{FF2B5EF4-FFF2-40B4-BE49-F238E27FC236}">
                <a16:creationId xmlns:a16="http://schemas.microsoft.com/office/drawing/2014/main" id="{41DB66F5-46D4-4959-A143-077E1F7FE01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0400" y="539750"/>
            <a:ext cx="1702800" cy="110651"/>
          </a:xfrm>
          <a:prstGeom prst="rect">
            <a:avLst/>
          </a:prstGeom>
        </p:spPr>
      </p:pic>
      <p:sp>
        <p:nvSpPr>
          <p:cNvPr id="2" name="Title 1"/>
          <p:cNvSpPr>
            <a:spLocks noGrp="1"/>
          </p:cNvSpPr>
          <p:nvPr>
            <p:ph type="title" hasCustomPrompt="1"/>
          </p:nvPr>
        </p:nvSpPr>
        <p:spPr>
          <a:xfrm>
            <a:off x="539750" y="1730374"/>
            <a:ext cx="8290800" cy="1339453"/>
          </a:xfrm>
        </p:spPr>
        <p:txBody>
          <a:bodyPr anchor="b" anchorCtr="0">
            <a:noAutofit/>
          </a:bodyPr>
          <a:lstStyle>
            <a:lvl1pPr>
              <a:lnSpc>
                <a:spcPct val="83000"/>
              </a:lnSpc>
              <a:defRPr sz="5400">
                <a:solidFill>
                  <a:schemeClr val="bg1"/>
                </a:solidFill>
              </a:defRPr>
            </a:lvl1pPr>
          </a:lstStyle>
          <a:p>
            <a:r>
              <a:rPr lang="en-US"/>
              <a:t>Click to add title</a:t>
            </a:r>
          </a:p>
        </p:txBody>
      </p:sp>
      <p:sp>
        <p:nvSpPr>
          <p:cNvPr id="10" name="Text Placeholder 3"/>
          <p:cNvSpPr>
            <a:spLocks noGrp="1"/>
          </p:cNvSpPr>
          <p:nvPr>
            <p:ph type="body" sz="quarter" idx="13" hasCustomPrompt="1"/>
          </p:nvPr>
        </p:nvSpPr>
        <p:spPr>
          <a:xfrm>
            <a:off x="540000" y="3296628"/>
            <a:ext cx="8290800" cy="637200"/>
          </a:xfrm>
        </p:spPr>
        <p:txBody>
          <a:bodyPr anchor="t" anchorCtr="0">
            <a:noAutofit/>
          </a:bodyPr>
          <a:lstStyle>
            <a:lvl1pPr marL="0" indent="0">
              <a:lnSpc>
                <a:spcPct val="83000"/>
              </a:lnSpc>
              <a:spcBef>
                <a:spcPts val="0"/>
              </a:spcBef>
              <a:buNone/>
              <a:defRPr sz="2000" b="0">
                <a:solidFill>
                  <a:schemeClr val="bg1"/>
                </a:solidFill>
              </a:defRPr>
            </a:lvl1pPr>
          </a:lstStyle>
          <a:p>
            <a:pPr lvl="0"/>
            <a:r>
              <a:rPr lang="en-US"/>
              <a:t>Click to add text</a:t>
            </a:r>
          </a:p>
        </p:txBody>
      </p:sp>
      <p:sp>
        <p:nvSpPr>
          <p:cNvPr id="3" name="Date Placeholder 2"/>
          <p:cNvSpPr>
            <a:spLocks noGrp="1"/>
          </p:cNvSpPr>
          <p:nvPr>
            <p:ph type="dt" sz="half" idx="10"/>
          </p:nvPr>
        </p:nvSpPr>
        <p:spPr/>
        <p:txBody>
          <a:bodyPr/>
          <a:lstStyle/>
          <a:p>
            <a:endParaRPr lang="en-US" noProof="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BA07366-CB75-4AA8-9E5B-928B849F427C}" type="slidenum">
              <a:rPr lang="en-US" smtClean="0"/>
              <a:pPr/>
              <a:t>‹#›</a:t>
            </a:fld>
            <a:endParaRPr lang="en-US"/>
          </a:p>
        </p:txBody>
      </p:sp>
      <p:sp>
        <p:nvSpPr>
          <p:cNvPr id="26" name="_SD_FLD_Copyright">
            <a:extLst>
              <a:ext uri="{FF2B5EF4-FFF2-40B4-BE49-F238E27FC236}">
                <a16:creationId xmlns:a16="http://schemas.microsoft.com/office/drawing/2014/main" id="{E122E57C-11B4-4446-AF00-71B795F3C914}"/>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bg1"/>
                </a:solidFill>
              </a:rPr>
              <a:t>DNV ©</a:t>
            </a:r>
          </a:p>
        </p:txBody>
      </p:sp>
      <p:sp>
        <p:nvSpPr>
          <p:cNvPr id="28" name="SD_FLD_DocumentDate">
            <a:extLst>
              <a:ext uri="{FF2B5EF4-FFF2-40B4-BE49-F238E27FC236}">
                <a16:creationId xmlns:a16="http://schemas.microsoft.com/office/drawing/2014/main" id="{D32510BA-5DCF-4A7B-89DB-D5A3E2A78239}"/>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endParaRPr lang="en-US" altLang="ja-JP" sz="700" cap="all" baseline="0">
              <a:solidFill>
                <a:schemeClr val="bg1"/>
              </a:solidFill>
              <a:ea typeface="ＭＳ Ｐゴシック" charset="-128"/>
              <a:cs typeface="Arial" charset="0"/>
            </a:endParaRPr>
          </a:p>
        </p:txBody>
      </p:sp>
      <p:sp>
        <p:nvSpPr>
          <p:cNvPr id="24" name="SD_FLD_Draft" hidden="1">
            <a:extLst>
              <a:ext uri="{FF2B5EF4-FFF2-40B4-BE49-F238E27FC236}">
                <a16:creationId xmlns:a16="http://schemas.microsoft.com/office/drawing/2014/main" id="{E78AC084-F0D7-48FF-A5A0-62B259C3E638}"/>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7" name="TextBox 26">
            <a:extLst>
              <a:ext uri="{FF2B5EF4-FFF2-40B4-BE49-F238E27FC236}">
                <a16:creationId xmlns:a16="http://schemas.microsoft.com/office/drawing/2014/main" id="{900E98D3-1B1D-490D-90C3-F274802AC561}"/>
              </a:ext>
            </a:extLst>
          </p:cNvPr>
          <p:cNvSpPr txBox="1"/>
          <p:nvPr userDrawn="1"/>
        </p:nvSpPr>
        <p:spPr>
          <a:xfrm>
            <a:off x="540000" y="5879827"/>
            <a:ext cx="2727545" cy="215444"/>
          </a:xfrm>
          <a:prstGeom prst="rect">
            <a:avLst/>
          </a:prstGeom>
          <a:noFill/>
        </p:spPr>
        <p:txBody>
          <a:bodyPr wrap="square" lIns="0" tIns="0" rIns="0" bIns="0" rtlCol="0">
            <a:spAutoFit/>
          </a:bodyPr>
          <a:lstStyle/>
          <a:p>
            <a:pPr algn="l"/>
            <a:r>
              <a:rPr lang="en-US" sz="1400" b="1" cap="none" baseline="0" noProof="1">
                <a:solidFill>
                  <a:schemeClr val="bg1"/>
                </a:solidFill>
              </a:rPr>
              <a:t>www.dnv.com</a:t>
            </a:r>
          </a:p>
        </p:txBody>
      </p:sp>
      <p:sp>
        <p:nvSpPr>
          <p:cNvPr id="30" name="Text Placeholder 9">
            <a:extLst>
              <a:ext uri="{FF2B5EF4-FFF2-40B4-BE49-F238E27FC236}">
                <a16:creationId xmlns:a16="http://schemas.microsoft.com/office/drawing/2014/main" id="{298E8765-505F-453E-BC7E-D85D0B5D954C}"/>
              </a:ext>
            </a:extLst>
          </p:cNvPr>
          <p:cNvSpPr>
            <a:spLocks noGrp="1"/>
          </p:cNvSpPr>
          <p:nvPr>
            <p:ph type="body" sz="quarter" idx="15" hasCustomPrompt="1"/>
          </p:nvPr>
        </p:nvSpPr>
        <p:spPr>
          <a:xfrm>
            <a:off x="539750" y="4836965"/>
            <a:ext cx="8291049" cy="360000"/>
          </a:xfrm>
        </p:spPr>
        <p:txBody>
          <a:bodyPr anchor="b" anchorCtr="0">
            <a:noAutofit/>
          </a:bodyPr>
          <a:lstStyle>
            <a:lvl1pPr marL="0" indent="0">
              <a:lnSpc>
                <a:spcPct val="100000"/>
              </a:lnSpc>
              <a:spcBef>
                <a:spcPts val="0"/>
              </a:spcBef>
              <a:buNone/>
              <a:defRPr sz="1400" b="0">
                <a:solidFill>
                  <a:schemeClr val="bg1"/>
                </a:solidFill>
              </a:defRPr>
            </a:lvl1pPr>
          </a:lstStyle>
          <a:p>
            <a:pPr lvl="0"/>
            <a:r>
              <a:rPr lang="en-US"/>
              <a:t>Click to add Email address</a:t>
            </a:r>
          </a:p>
        </p:txBody>
      </p:sp>
      <p:sp>
        <p:nvSpPr>
          <p:cNvPr id="31" name="Text Placeholder 9">
            <a:extLst>
              <a:ext uri="{FF2B5EF4-FFF2-40B4-BE49-F238E27FC236}">
                <a16:creationId xmlns:a16="http://schemas.microsoft.com/office/drawing/2014/main" id="{F1D187BC-8B38-417E-BA95-DF961274BE6E}"/>
              </a:ext>
            </a:extLst>
          </p:cNvPr>
          <p:cNvSpPr>
            <a:spLocks noGrp="1"/>
          </p:cNvSpPr>
          <p:nvPr>
            <p:ph type="body" sz="quarter" idx="16" hasCustomPrompt="1"/>
          </p:nvPr>
        </p:nvSpPr>
        <p:spPr>
          <a:xfrm>
            <a:off x="539751" y="5270701"/>
            <a:ext cx="8291049" cy="360000"/>
          </a:xfrm>
        </p:spPr>
        <p:txBody>
          <a:bodyPr anchor="t" anchorCtr="0">
            <a:noAutofit/>
          </a:bodyPr>
          <a:lstStyle>
            <a:lvl1pPr marL="0" indent="0">
              <a:lnSpc>
                <a:spcPct val="100000"/>
              </a:lnSpc>
              <a:spcBef>
                <a:spcPts val="0"/>
              </a:spcBef>
              <a:buNone/>
              <a:defRPr sz="1400" b="0">
                <a:solidFill>
                  <a:schemeClr val="bg1"/>
                </a:solidFill>
              </a:defRPr>
            </a:lvl1pPr>
          </a:lstStyle>
          <a:p>
            <a:pPr lvl="0"/>
            <a:r>
              <a:rPr lang="en-US"/>
              <a:t>Click to add Telephone number</a:t>
            </a:r>
          </a:p>
        </p:txBody>
      </p:sp>
      <p:sp>
        <p:nvSpPr>
          <p:cNvPr id="33" name="SD_FLD_Confidentiality">
            <a:extLst>
              <a:ext uri="{FF2B5EF4-FFF2-40B4-BE49-F238E27FC236}">
                <a16:creationId xmlns:a16="http://schemas.microsoft.com/office/drawing/2014/main" id="{E93E9BF8-0018-4174-8A59-3D40E3E2712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20224327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539752" y="1442790"/>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a:latin typeface="+mn-lt"/>
                <a:cs typeface="Arial" panose="020B0604020202020204" pitchFamily="34" charset="0"/>
              </a:rPr>
              <a:t>TEXT STYLES</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Use the </a:t>
            </a:r>
            <a:r>
              <a:rPr lang="en-US" altLang="da-DK" sz="900" b="1" noProof="1">
                <a:solidFill>
                  <a:schemeClr val="tx1"/>
                </a:solidFill>
                <a:latin typeface="+mn-lt"/>
                <a:cs typeface="Arial" panose="020B0604020202020204" pitchFamily="34" charset="0"/>
              </a:rPr>
              <a:t>TAB</a:t>
            </a:r>
            <a:r>
              <a:rPr lang="en-US" altLang="da-DK" sz="900" b="0" noProof="1">
                <a:solidFill>
                  <a:schemeClr val="tx1"/>
                </a:solidFill>
                <a:latin typeface="+mn-lt"/>
                <a:cs typeface="Arial" panose="020B0604020202020204" pitchFamily="34" charset="0"/>
              </a:rPr>
              <a:t>-key</a:t>
            </a:r>
            <a:r>
              <a:rPr lang="en-US" altLang="da-DK" sz="900" b="0" baseline="0" noProof="1">
                <a:solidFill>
                  <a:schemeClr val="tx1"/>
                </a:solidFill>
                <a:latin typeface="+mn-lt"/>
                <a:cs typeface="Arial" panose="020B0604020202020204" pitchFamily="34" charset="0"/>
              </a:rPr>
              <a:t> to jump through </a:t>
            </a:r>
            <a:br>
              <a:rPr lang="en-US" altLang="da-DK" sz="900" b="0" baseline="0" noProof="1">
                <a:solidFill>
                  <a:schemeClr val="tx1"/>
                </a:solidFill>
                <a:latin typeface="+mn-lt"/>
                <a:cs typeface="Arial" panose="020B0604020202020204" pitchFamily="34" charset="0"/>
              </a:rPr>
            </a:br>
            <a:r>
              <a:rPr lang="en-US" altLang="da-DK" sz="900" b="0" baseline="0" noProof="1">
                <a:solidFill>
                  <a:schemeClr val="tx1"/>
                </a:solidFill>
                <a:latin typeface="+mn-lt"/>
                <a:cs typeface="Arial" panose="020B0604020202020204" pitchFamily="34" charset="0"/>
              </a:rPr>
              <a:t>levels. Click </a:t>
            </a:r>
            <a:r>
              <a:rPr lang="en-US" altLang="da-DK" sz="900" b="1" baseline="0" noProof="1">
                <a:solidFill>
                  <a:schemeClr val="tx1"/>
                </a:solidFill>
                <a:latin typeface="+mn-lt"/>
                <a:cs typeface="Arial" panose="020B0604020202020204" pitchFamily="34" charset="0"/>
              </a:rPr>
              <a:t>ENTER</a:t>
            </a:r>
            <a:r>
              <a:rPr lang="en-US" altLang="da-DK" sz="900" b="0" baseline="0" noProof="1">
                <a:solidFill>
                  <a:schemeClr val="tx1"/>
                </a:solidFill>
                <a:latin typeface="+mn-lt"/>
                <a:cs typeface="Arial" panose="020B0604020202020204" pitchFamily="34" charset="0"/>
              </a:rPr>
              <a:t>, then </a:t>
            </a:r>
            <a:r>
              <a:rPr lang="en-US" altLang="da-DK" sz="900" b="1" baseline="0" noProof="1">
                <a:solidFill>
                  <a:schemeClr val="tx1"/>
                </a:solidFill>
                <a:latin typeface="+mn-lt"/>
                <a:cs typeface="Arial" panose="020B0604020202020204" pitchFamily="34" charset="0"/>
              </a:rPr>
              <a:t>TAB</a:t>
            </a:r>
            <a:r>
              <a:rPr lang="en-US"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US" altLang="da-DK" sz="900" b="0" baseline="0" noProof="1">
                <a:solidFill>
                  <a:schemeClr val="tx1"/>
                </a:solidFill>
                <a:latin typeface="+mn-lt"/>
                <a:cs typeface="Arial" panose="020B0604020202020204" pitchFamily="34" charset="0"/>
              </a:rPr>
              <a:t>To go back in levels use </a:t>
            </a:r>
            <a:r>
              <a:rPr lang="en-US" altLang="da-DK" sz="900" b="1" baseline="0" noProof="1">
                <a:solidFill>
                  <a:schemeClr val="tx1"/>
                </a:solidFill>
                <a:latin typeface="+mn-lt"/>
                <a:cs typeface="Arial" panose="020B0604020202020204" pitchFamily="34" charset="0"/>
              </a:rPr>
              <a:t>SHIFT-TAB</a:t>
            </a:r>
            <a:endParaRPr lang="en-US" sz="900" b="1" noProof="1">
              <a:solidFill>
                <a:schemeClr val="tx1"/>
              </a:solidFill>
              <a:latin typeface="+mn-lt"/>
              <a:cs typeface="Arial" panose="020B0604020202020204" pitchFamily="34" charset="0"/>
            </a:endParaRPr>
          </a:p>
          <a:p>
            <a:pPr eaLnBrk="1" hangingPunct="1">
              <a:spcAft>
                <a:spcPts val="600"/>
              </a:spcAft>
              <a:defRPr/>
            </a:pPr>
            <a:r>
              <a:rPr lang="en-US" sz="900" noProof="1">
                <a:solidFill>
                  <a:schemeClr val="tx1"/>
                </a:solidFill>
                <a:latin typeface="+mn-lt"/>
                <a:cs typeface="Arial" panose="020B0604020202020204" pitchFamily="34" charset="0"/>
              </a:rPr>
              <a:t>Alternatively, </a:t>
            </a:r>
            <a:r>
              <a:rPr lang="en-US" sz="900" b="1" noProof="1">
                <a:solidFill>
                  <a:schemeClr val="tx1"/>
                </a:solidFill>
                <a:latin typeface="+mn-lt"/>
                <a:cs typeface="Arial" panose="020B0604020202020204" pitchFamily="34" charset="0"/>
              </a:rPr>
              <a:t>Increase</a:t>
            </a:r>
            <a:r>
              <a:rPr lang="en-US" sz="900" baseline="0" noProof="1">
                <a:solidFill>
                  <a:schemeClr val="tx1"/>
                </a:solidFill>
                <a:latin typeface="+mn-lt"/>
                <a:cs typeface="Arial" panose="020B0604020202020204" pitchFamily="34" charset="0"/>
              </a:rPr>
              <a:t> and</a:t>
            </a:r>
            <a:br>
              <a:rPr lang="en-US" sz="900" baseline="0" noProof="1">
                <a:solidFill>
                  <a:schemeClr val="tx1"/>
                </a:solidFill>
                <a:latin typeface="+mn-lt"/>
                <a:cs typeface="Arial" panose="020B0604020202020204" pitchFamily="34" charset="0"/>
              </a:rPr>
            </a:br>
            <a:r>
              <a:rPr lang="en-US" sz="900" b="1" baseline="0" noProof="1">
                <a:solidFill>
                  <a:schemeClr val="tx1"/>
                </a:solidFill>
                <a:latin typeface="+mn-lt"/>
                <a:cs typeface="Arial" panose="020B0604020202020204" pitchFamily="34" charset="0"/>
              </a:rPr>
              <a:t>Decrease </a:t>
            </a:r>
            <a:r>
              <a:rPr lang="en-US" sz="900" baseline="0" noProof="1">
                <a:solidFill>
                  <a:schemeClr val="tx1"/>
                </a:solidFill>
                <a:latin typeface="+mn-lt"/>
                <a:cs typeface="Arial" panose="020B0604020202020204" pitchFamily="34" charset="0"/>
              </a:rPr>
              <a:t>list level can be used</a:t>
            </a:r>
            <a:br>
              <a:rPr lang="en-US" altLang="da-DK" sz="900" b="0" noProof="1">
                <a:solidFill>
                  <a:schemeClr val="tx1"/>
                </a:solidFill>
                <a:latin typeface="+mn-lt"/>
                <a:cs typeface="Arial" panose="020B0604020202020204" pitchFamily="34" charset="0"/>
              </a:rPr>
            </a:br>
            <a:br>
              <a:rPr lang="en-US" altLang="da-DK" sz="900" b="0" noProof="1">
                <a:solidFill>
                  <a:schemeClr val="tx1"/>
                </a:solidFill>
                <a:latin typeface="+mn-lt"/>
                <a:cs typeface="Arial" panose="020B0604020202020204" pitchFamily="34" charset="0"/>
              </a:rPr>
            </a:br>
            <a:r>
              <a:rPr lang="en-US"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Arial" panose="020B0604020202020204" pitchFamily="34" charset="0"/>
              </a:rPr>
              <a:t>Click the </a:t>
            </a:r>
            <a:r>
              <a:rPr lang="en-US" altLang="da-DK" sz="900" b="1" baseline="0" noProof="1">
                <a:solidFill>
                  <a:schemeClr val="tx1"/>
                </a:solidFill>
                <a:latin typeface="+mn-lt"/>
                <a:cs typeface="Arial" panose="020B0604020202020204" pitchFamily="34" charset="0"/>
              </a:rPr>
              <a:t>Reset </a:t>
            </a:r>
            <a:r>
              <a:rPr lang="en-US" altLang="da-DK" sz="900" noProof="1">
                <a:solidFill>
                  <a:schemeClr val="tx1"/>
                </a:solidFill>
                <a:latin typeface="+mn-lt"/>
                <a:cs typeface="Arial" panose="020B0604020202020204" pitchFamily="34" charset="0"/>
              </a:rPr>
              <a:t>menu to reset position, size</a:t>
            </a:r>
            <a:r>
              <a:rPr lang="en-US"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Arial" panose="020B0604020202020204" pitchFamily="34" charset="0"/>
              </a:rPr>
            </a:br>
            <a:r>
              <a:rPr lang="en-US" sz="160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Click on the menu </a:t>
            </a:r>
            <a:r>
              <a:rPr lang="en-US" altLang="da-DK" sz="900" b="1" noProof="1">
                <a:solidFill>
                  <a:schemeClr val="tx1"/>
                </a:solidFill>
                <a:latin typeface="+mn-lt"/>
                <a:cs typeface="Arial" panose="020B0604020202020204" pitchFamily="34" charset="0"/>
              </a:rPr>
              <a:t>New Slide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Home</a:t>
            </a:r>
            <a:r>
              <a:rPr lang="en-US" altLang="da-DK" sz="900" b="0" noProof="1">
                <a:solidFill>
                  <a:schemeClr val="tx1"/>
                </a:solidFill>
                <a:latin typeface="+mn-lt"/>
                <a:cs typeface="Arial" panose="020B0604020202020204" pitchFamily="34" charset="0"/>
              </a:rPr>
              <a:t> tab to insert a new slide</a:t>
            </a:r>
            <a:br>
              <a:rPr lang="en-US" altLang="da-DK" sz="900" b="0" noProof="1">
                <a:solidFill>
                  <a:schemeClr val="tx1"/>
                </a:solidFill>
                <a:latin typeface="+mn-lt"/>
                <a:cs typeface="Arial" panose="020B0604020202020204" pitchFamily="34" charset="0"/>
              </a:rPr>
            </a:br>
            <a:br>
              <a:rPr lang="en-US"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Change layout</a:t>
            </a:r>
            <a:endParaRPr lang="en-US" altLang="da-DK" sz="900" b="0" noProof="1">
              <a:solidFill>
                <a:schemeClr val="tx1"/>
              </a:solidFill>
              <a:latin typeface="+mn-lt"/>
              <a:cs typeface="Arial" panose="020B0604020202020204" pitchFamily="34" charset="0"/>
            </a:endParaRPr>
          </a:p>
          <a:p>
            <a:pPr marL="0" indent="0">
              <a:spcAft>
                <a:spcPts val="600"/>
              </a:spcAft>
              <a:buFont typeface="+mj-lt"/>
              <a:buNone/>
            </a:pPr>
            <a:r>
              <a:rPr lang="en-US" sz="900">
                <a:solidFill>
                  <a:srgbClr val="000000"/>
                </a:solidFill>
                <a:latin typeface="+mn-lt"/>
                <a:ea typeface="Arial" panose="020B0604020202020204" pitchFamily="34" charset="0"/>
              </a:rPr>
              <a:t>Click on the arrow next to </a:t>
            </a:r>
            <a:r>
              <a:rPr lang="en-US" sz="900" b="1">
                <a:solidFill>
                  <a:srgbClr val="000000"/>
                </a:solidFill>
                <a:latin typeface="+mn-lt"/>
                <a:ea typeface="Arial" panose="020B0604020202020204" pitchFamily="34" charset="0"/>
              </a:rPr>
              <a:t>Layout</a:t>
            </a:r>
            <a:br>
              <a:rPr lang="en-US" sz="900" b="1">
                <a:solidFill>
                  <a:srgbClr val="000000"/>
                </a:solidFill>
                <a:latin typeface="+mn-lt"/>
                <a:ea typeface="Arial" panose="020B0604020202020204" pitchFamily="34" charset="0"/>
              </a:rPr>
            </a:br>
            <a:r>
              <a:rPr lang="en-US" sz="900">
                <a:solidFill>
                  <a:srgbClr val="000000"/>
                </a:solidFill>
                <a:latin typeface="+mn-lt"/>
                <a:ea typeface="Arial" panose="020B0604020202020204" pitchFamily="34" charset="0"/>
              </a:rPr>
              <a:t>to view a dropdown menu of possible slide layouts</a:t>
            </a:r>
            <a:endParaRPr lang="en-US" sz="90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498494" y="1442790"/>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a:latin typeface="+mn-lt"/>
                <a:cs typeface="Arial" panose="020B0604020202020204" pitchFamily="34" charset="0"/>
              </a:rPr>
              <a:t>PICTURES</a:t>
            </a:r>
            <a:endParaRPr lang="en-US" sz="1600" b="1"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On slides with pictureplaceholder, click on the icon and choose </a:t>
            </a:r>
            <a:r>
              <a:rPr lang="en-US"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US" sz="900" b="1" noProof="1">
                <a:solidFill>
                  <a:schemeClr val="tx1"/>
                </a:solidFill>
                <a:latin typeface="+mn-lt"/>
                <a:cs typeface="Arial" panose="020B0604020202020204" pitchFamily="34" charset="0"/>
              </a:rPr>
              <a:t>Crop picture</a:t>
            </a:r>
          </a:p>
          <a:p>
            <a:pPr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Crop</a:t>
            </a:r>
            <a:r>
              <a:rPr lang="en-US" altLang="da-DK" sz="900" b="0" noProof="1">
                <a:solidFill>
                  <a:schemeClr val="tx1"/>
                </a:solidFill>
                <a:latin typeface="+mn-lt"/>
                <a:cs typeface="Arial" panose="020B0604020202020204" pitchFamily="34" charset="0"/>
              </a:rPr>
              <a:t> to change size or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If you want to scale the picture,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hold </a:t>
            </a:r>
            <a:r>
              <a:rPr lang="en-US" altLang="da-DK" sz="900" b="1" noProof="1">
                <a:solidFill>
                  <a:schemeClr val="tx1"/>
                </a:solidFill>
                <a:latin typeface="+mn-lt"/>
                <a:cs typeface="Arial" panose="020B0604020202020204" pitchFamily="34" charset="0"/>
              </a:rPr>
              <a:t>SHIFT</a:t>
            </a:r>
            <a:r>
              <a:rPr lang="en-US" altLang="da-DK" sz="900" b="0" noProof="1">
                <a:solidFill>
                  <a:schemeClr val="tx1"/>
                </a:solidFill>
                <a:latin typeface="+mn-lt"/>
                <a:cs typeface="Arial" panose="020B0604020202020204" pitchFamily="34" charset="0"/>
              </a:rPr>
              <a:t>-key down while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dragging the corners of the picture</a:t>
            </a:r>
            <a:br>
              <a:rPr lang="en-US"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t>
            </a:r>
            <a:r>
              <a:rPr lang="en-US" altLang="da-DK" sz="900" b="0" noProof="1">
                <a:solidFill>
                  <a:schemeClr val="tx1"/>
                </a:solidFill>
                <a:latin typeface="+mn-lt"/>
                <a:cs typeface="Arial" panose="020B0604020202020204" pitchFamily="34" charset="0"/>
              </a:rPr>
              <a:t>If you delete the picture and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insert a new one, the picture may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lie in front of the text or graphic.</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If this happens, select the picture,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right-click and choose </a:t>
            </a:r>
            <a:r>
              <a:rPr lang="en-US"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076214" y="1442790"/>
            <a:ext cx="24480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a:latin typeface="+mn-lt"/>
                <a:cs typeface="Arial" panose="020B0604020202020204" pitchFamily="34" charset="0"/>
              </a:rPr>
              <a:t>HEADER &amp; FOOTER</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US" altLang="da-DK" sz="900" b="0" noProof="1">
                <a:solidFill>
                  <a:schemeClr val="tx1"/>
                </a:solidFill>
                <a:latin typeface="+mn-lt"/>
                <a:cs typeface="Arial" panose="020B0604020202020204" pitchFamily="34" charset="0"/>
              </a:rPr>
              <a:t>Click on </a:t>
            </a:r>
            <a:r>
              <a:rPr lang="en-US" altLang="da-DK" sz="900" b="1" noProof="1">
                <a:solidFill>
                  <a:schemeClr val="tx1"/>
                </a:solidFill>
                <a:latin typeface="+mn-lt"/>
                <a:cs typeface="Arial" panose="020B0604020202020204" pitchFamily="34" charset="0"/>
              </a:rPr>
              <a:t>Header and Footer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Insert</a:t>
            </a:r>
            <a:r>
              <a:rPr lang="en-US"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Apply to All </a:t>
            </a:r>
            <a:r>
              <a:rPr lang="en-US" altLang="da-DK" sz="900" b="0" noProof="1">
                <a:solidFill>
                  <a:schemeClr val="tx1"/>
                </a:solidFill>
                <a:latin typeface="+mn-lt"/>
                <a:cs typeface="Arial" panose="020B0604020202020204" pitchFamily="34" charset="0"/>
              </a:rPr>
              <a:t>or </a:t>
            </a:r>
            <a:r>
              <a:rPr lang="en-US" altLang="da-DK" sz="900" b="1" noProof="1">
                <a:solidFill>
                  <a:schemeClr val="tx1"/>
                </a:solidFill>
                <a:latin typeface="+mn-lt"/>
                <a:cs typeface="Arial" panose="020B0604020202020204" pitchFamily="34" charset="0"/>
              </a:rPr>
              <a:t>Apply</a:t>
            </a:r>
            <a:r>
              <a:rPr lang="en-US" altLang="da-DK" sz="900" b="0" noProof="1">
                <a:solidFill>
                  <a:schemeClr val="tx1"/>
                </a:solidFill>
                <a:latin typeface="+mn-lt"/>
                <a:cs typeface="Arial" panose="020B0604020202020204" pitchFamily="34" charset="0"/>
              </a:rPr>
              <a:t> if only used on one slide</a:t>
            </a:r>
            <a:br>
              <a:rPr lang="en-US"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sz="1600">
                <a:latin typeface="+mn-lt"/>
                <a:cs typeface="Arial" panose="020B0604020202020204" pitchFamily="34" charset="0"/>
              </a:rPr>
              <a:t>GRIDLINES</a:t>
            </a:r>
          </a:p>
          <a:p>
            <a:pPr eaLnBrk="1" hangingPunct="1">
              <a:spcAft>
                <a:spcPts val="600"/>
              </a:spcAft>
              <a:defRPr/>
            </a:pPr>
            <a:r>
              <a:rPr lang="en-US" altLang="da-DK" sz="900" b="0" noProof="1">
                <a:solidFill>
                  <a:schemeClr val="tx1"/>
                </a:solidFill>
                <a:latin typeface="+mn-lt"/>
                <a:cs typeface="Arial" panose="020B0604020202020204" pitchFamily="34" charset="0"/>
              </a:rPr>
              <a:t>Click the </a:t>
            </a:r>
            <a:r>
              <a:rPr lang="en-US" altLang="da-DK" sz="900" b="1" noProof="1">
                <a:solidFill>
                  <a:schemeClr val="tx1"/>
                </a:solidFill>
                <a:latin typeface="+mn-lt"/>
                <a:cs typeface="Arial" panose="020B0604020202020204" pitchFamily="34" charset="0"/>
              </a:rPr>
              <a:t>View</a:t>
            </a:r>
            <a:r>
              <a:rPr lang="en-US" altLang="da-DK" sz="900" b="0" noProof="1">
                <a:solidFill>
                  <a:schemeClr val="tx1"/>
                </a:solidFill>
                <a:latin typeface="+mn-lt"/>
                <a:cs typeface="Arial" panose="020B0604020202020204" pitchFamily="34" charset="0"/>
              </a:rPr>
              <a:t> tab and set tick mark next to </a:t>
            </a:r>
            <a:r>
              <a:rPr lang="en-US" altLang="da-DK" sz="900" b="1" noProof="1">
                <a:solidFill>
                  <a:schemeClr val="tx1"/>
                </a:solidFill>
                <a:latin typeface="+mn-lt"/>
                <a:cs typeface="Arial" panose="020B0604020202020204" pitchFamily="34" charset="0"/>
              </a:rPr>
              <a:t>Guides</a:t>
            </a: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Alt + F9 </a:t>
            </a:r>
            <a:r>
              <a:rPr lang="en-US" altLang="da-DK" sz="900" b="0" noProof="1">
                <a:solidFill>
                  <a:schemeClr val="tx1"/>
                </a:solidFill>
                <a:latin typeface="+mn-lt"/>
                <a:cs typeface="Arial" panose="020B0604020202020204" pitchFamily="34" charset="0"/>
              </a:rPr>
              <a:t>for quick view of guides</a:t>
            </a:r>
            <a:br>
              <a:rPr lang="en-US"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US"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US" altLang="da-DK" sz="900" b="1" noProof="1">
                <a:solidFill>
                  <a:schemeClr val="tx1"/>
                </a:solidFill>
                <a:latin typeface="+mn-lt"/>
                <a:cs typeface="Arial" panose="020B0604020202020204" pitchFamily="34" charset="0"/>
              </a:rPr>
              <a:t>1. Best practice: </a:t>
            </a:r>
            <a:r>
              <a:rPr lang="en-US" altLang="da-DK" sz="900" b="0" noProof="1">
                <a:solidFill>
                  <a:schemeClr val="tx1"/>
                </a:solidFill>
                <a:latin typeface="+mn-lt"/>
                <a:cs typeface="Arial" panose="020B0604020202020204" pitchFamily="34" charset="0"/>
              </a:rPr>
              <a:t>Create a slide in your new presentation and copy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piece of content at a time (e.g. copy all text from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textbox)</a:t>
            </a:r>
            <a:endParaRPr lang="en-US" altLang="da-DK" sz="900" b="1" i="0" u="sng"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32727" y="4779904"/>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6726550" y="1735179"/>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2727" y="3962909"/>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35425" y="3229754"/>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02694" y="2453659"/>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717337" y="1980536"/>
            <a:ext cx="378293" cy="543366"/>
          </a:xfrm>
          <a:prstGeom prst="rect">
            <a:avLst/>
          </a:prstGeom>
        </p:spPr>
      </p:pic>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932727" y="2518464"/>
            <a:ext cx="457143" cy="257143"/>
          </a:xfrm>
          <a:prstGeom prst="rect">
            <a:avLst/>
          </a:prstGeom>
        </p:spPr>
      </p:pic>
      <p:sp>
        <p:nvSpPr>
          <p:cNvPr id="2" name="Date Placeholder 1">
            <a:extLst>
              <a:ext uri="{FF2B5EF4-FFF2-40B4-BE49-F238E27FC236}">
                <a16:creationId xmlns:a16="http://schemas.microsoft.com/office/drawing/2014/main" id="{51A02284-6888-4337-9A6F-80EFD8C407E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1D2B70A-6BC5-4C66-869E-61F2A38A39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09F8ED-36EE-4F7B-8B5E-A531C6E804E2}"/>
              </a:ext>
            </a:extLst>
          </p:cNvPr>
          <p:cNvSpPr>
            <a:spLocks noGrp="1"/>
          </p:cNvSpPr>
          <p:nvPr>
            <p:ph type="sldNum" sz="quarter" idx="12"/>
          </p:nvPr>
        </p:nvSpPr>
        <p:spPr/>
        <p:txBody>
          <a:bodyPr/>
          <a:lstStyle/>
          <a:p>
            <a:fld id="{5BA07366-CB75-4AA8-9E5B-928B849F427C}" type="slidenum">
              <a:rPr lang="en-US" smtClean="0"/>
              <a:pPr/>
              <a:t>‹#›</a:t>
            </a:fld>
            <a:endParaRPr lang="en-US"/>
          </a:p>
        </p:txBody>
      </p:sp>
    </p:spTree>
    <p:extLst>
      <p:ext uri="{BB962C8B-B14F-4D97-AF65-F5344CB8AC3E}">
        <p14:creationId xmlns:p14="http://schemas.microsoft.com/office/powerpoint/2010/main" val="27485297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616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a:solidFill>
                  <a:schemeClr val="bg1"/>
                </a:solidFill>
              </a:rPr>
              <a:t>If you see any </a:t>
            </a:r>
            <a:r>
              <a:rPr lang="en-US" sz="4400" b="1" i="1" noProof="0">
                <a:solidFill>
                  <a:schemeClr val="bg1"/>
                </a:solidFill>
              </a:rPr>
              <a:t>layouts after this </a:t>
            </a:r>
            <a:r>
              <a:rPr lang="en-US" sz="4400" b="0" i="0" noProof="0">
                <a:solidFill>
                  <a:schemeClr val="bg1"/>
                </a:solidFill>
              </a:rPr>
              <a:t>one</a:t>
            </a:r>
            <a:r>
              <a:rPr lang="en-US" sz="4400" b="1" i="1" noProof="0">
                <a:solidFill>
                  <a:schemeClr val="bg1"/>
                </a:solidFill>
              </a:rPr>
              <a:t>,</a:t>
            </a:r>
            <a:br>
              <a:rPr lang="en-US" sz="4400" b="0" i="0" noProof="0">
                <a:solidFill>
                  <a:schemeClr val="bg1"/>
                </a:solidFill>
              </a:rPr>
            </a:br>
            <a:r>
              <a:rPr lang="en-US" sz="4400" b="0" noProof="0">
                <a:solidFill>
                  <a:schemeClr val="bg1"/>
                </a:solidFill>
              </a:rPr>
              <a:t>do not use them. These layouts </a:t>
            </a:r>
            <a:r>
              <a:rPr lang="en-US" sz="4400" b="1" i="1" u="none" noProof="0">
                <a:solidFill>
                  <a:schemeClr val="bg1"/>
                </a:solidFill>
              </a:rPr>
              <a:t>are not </a:t>
            </a:r>
            <a:r>
              <a:rPr lang="en-US" sz="4400" b="0" noProof="0">
                <a:solidFill>
                  <a:schemeClr val="bg1"/>
                </a:solidFill>
              </a:rPr>
              <a:t>part of our corporate template.</a:t>
            </a:r>
            <a:br>
              <a:rPr lang="en-US" sz="2800" b="0" noProof="0">
                <a:solidFill>
                  <a:schemeClr val="bg1"/>
                </a:solidFill>
              </a:rPr>
            </a:br>
            <a:br>
              <a:rPr lang="en-US" sz="2800" b="0" noProof="0">
                <a:solidFill>
                  <a:schemeClr val="bg1"/>
                </a:solidFill>
              </a:rPr>
            </a:br>
            <a:endParaRPr lang="en-US"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a:solidFill>
                  <a:schemeClr val="bg1"/>
                </a:solidFill>
              </a:rPr>
              <a:t>Do not use </a:t>
            </a:r>
            <a:endParaRPr lang="en-US"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a:solidFill>
                  <a:schemeClr val="bg1"/>
                </a:solidFill>
              </a:rPr>
              <a:t>Also notice: Layouts after this might contain potential confidential information.</a:t>
            </a:r>
            <a:br>
              <a:rPr lang="en-US" sz="1800" b="0" noProof="0">
                <a:solidFill>
                  <a:schemeClr val="bg1"/>
                </a:solidFill>
              </a:rPr>
            </a:br>
            <a:endParaRPr lang="en-US" sz="1800" b="0" noProof="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6F52A3B9-C46E-47C2-A1FB-F5434525BDF4}" type="datetime4">
              <a:rPr lang="en-US" smtClean="0"/>
              <a:t>May 6, 2025</a:t>
            </a:fld>
            <a:endParaRPr lang="en-US"/>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US"/>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34003004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pter slide with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260349"/>
            <a:ext cx="11856000" cy="5650271"/>
          </a:xfrm>
          <a:solidFill>
            <a:schemeClr val="bg2">
              <a:lumMod val="40000"/>
              <a:lumOff val="60000"/>
            </a:schemeClr>
          </a:solidFill>
        </p:spPr>
        <p:txBody>
          <a:bodyPr/>
          <a:lstStyle>
            <a:lvl1pPr marL="0" indent="0" algn="ctr">
              <a:buNone/>
              <a:defRPr b="0"/>
            </a:lvl1pPr>
          </a:lstStyle>
          <a:p>
            <a:r>
              <a:rPr lang="en-US"/>
              <a:t>Click icon to add picture</a:t>
            </a:r>
          </a:p>
        </p:txBody>
      </p:sp>
      <p:sp>
        <p:nvSpPr>
          <p:cNvPr id="2" name="Title 1"/>
          <p:cNvSpPr>
            <a:spLocks noGrp="1"/>
          </p:cNvSpPr>
          <p:nvPr>
            <p:ph type="title"/>
          </p:nvPr>
        </p:nvSpPr>
        <p:spPr>
          <a:xfrm>
            <a:off x="334433" y="1268761"/>
            <a:ext cx="8593667" cy="1298228"/>
          </a:xfrm>
        </p:spPr>
        <p:txBody>
          <a:bodyPr anchor="t">
            <a:noAutofit/>
          </a:bodyPr>
          <a:lstStyle>
            <a:lvl1pPr algn="l">
              <a:defRPr sz="2400" b="1" cap="none"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07366-CB75-4AA8-9E5B-928B849F427C}" type="slidenum">
              <a:rPr lang="en-US" smtClean="0"/>
              <a:t>‹#›</a:t>
            </a:fld>
            <a:endParaRPr lang="en-US"/>
          </a:p>
        </p:txBody>
      </p:sp>
      <p:sp>
        <p:nvSpPr>
          <p:cNvPr id="12" name="Table Placeholder 11"/>
          <p:cNvSpPr>
            <a:spLocks noGrp="1"/>
          </p:cNvSpPr>
          <p:nvPr>
            <p:ph type="tbl" sz="quarter" idx="14"/>
          </p:nvPr>
        </p:nvSpPr>
        <p:spPr>
          <a:xfrm>
            <a:off x="0" y="5796000"/>
            <a:ext cx="11856000" cy="27940"/>
          </a:xfrm>
          <a:solidFill>
            <a:schemeClr val="bg1"/>
          </a:solidFill>
        </p:spPr>
        <p:txBody>
          <a:bodyPr>
            <a:normAutofit/>
          </a:bodyPr>
          <a:lstStyle>
            <a:lvl1pPr>
              <a:defRPr sz="100">
                <a:solidFill>
                  <a:schemeClr val="bg1"/>
                </a:solidFill>
              </a:defRPr>
            </a:lvl1pPr>
          </a:lstStyle>
          <a:p>
            <a:r>
              <a:rPr lang="en-US"/>
              <a:t>Click icon to add table</a:t>
            </a:r>
          </a:p>
        </p:txBody>
      </p:sp>
    </p:spTree>
    <p:extLst>
      <p:ext uri="{BB962C8B-B14F-4D97-AF65-F5344CB8AC3E}">
        <p14:creationId xmlns:p14="http://schemas.microsoft.com/office/powerpoint/2010/main" val="287283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high-level">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extLst>
                <a:ext uri="{28A0092B-C50C-407E-A947-70E740481C1C}">
                  <a14:useLocalDpi xmlns:a14="http://schemas.microsoft.com/office/drawing/2010/main" val="0"/>
                </a:ext>
              </a:extLst>
            </a:blip>
            <a:stretch>
              <a:fillRect/>
            </a:stretch>
          </a:blipFill>
        </p:spPr>
        <p:txBody>
          <a:bodyPr lIns="8064000" tIns="576000" rIns="1080000" anchor="ctr" anchorCtr="0"/>
          <a:lstStyle>
            <a:lvl1pPr marL="0" indent="0" algn="l">
              <a:buFontTx/>
              <a:buNone/>
              <a:defRPr sz="1600" b="0">
                <a:solidFill>
                  <a:schemeClr val="accent4"/>
                </a:solidFill>
              </a:defRPr>
            </a:lvl1pPr>
          </a:lstStyle>
          <a:p>
            <a:r>
              <a:rPr lang="en-US"/>
              <a:t>Click on picture frame to insert background picture, click on DNV-menu / Image Tools-button / Choose Insert or Paste</a:t>
            </a:r>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US" altLang="ja-JP" sz="700">
              <a:solidFill>
                <a:schemeClr val="accent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BD7D6A25-4428-4539-B039-5FC4AADC87C9}"/>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31AB39E5-0741-4771-B91F-E17E5133945B}"/>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
        <p:nvSpPr>
          <p:cNvPr id="63" name="Top white Text Placeholder 62">
            <a:extLst>
              <a:ext uri="{FF2B5EF4-FFF2-40B4-BE49-F238E27FC236}">
                <a16:creationId xmlns:a16="http://schemas.microsoft.com/office/drawing/2014/main" id="{86FA6806-F06F-4815-9C58-9A21745653C3}"/>
              </a:ext>
            </a:extLst>
          </p:cNvPr>
          <p:cNvSpPr>
            <a:spLocks noGrp="1"/>
          </p:cNvSpPr>
          <p:nvPr>
            <p:ph type="body" sz="quarter" idx="43" hasCustomPrompt="1"/>
          </p:nvPr>
        </p:nvSpPr>
        <p:spPr>
          <a:xfrm>
            <a:off x="539750" y="-1"/>
            <a:ext cx="6407150" cy="3429001"/>
          </a:xfrm>
          <a:solidFill>
            <a:schemeClr val="bg1"/>
          </a:solidFill>
        </p:spPr>
        <p:txBody>
          <a:bodyPr/>
          <a:lstStyle>
            <a:lvl1pPr>
              <a:defRPr sz="100">
                <a:noFill/>
              </a:defRPr>
            </a:lvl1pPr>
            <a:lvl2pPr>
              <a:defRPr sz="100"/>
            </a:lvl2pPr>
            <a:lvl3pPr>
              <a:defRPr sz="100"/>
            </a:lvl3pPr>
            <a:lvl4pPr>
              <a:defRPr sz="100"/>
            </a:lvl4pPr>
            <a:lvl5pPr>
              <a:defRPr sz="100"/>
            </a:lvl5pPr>
          </a:lstStyle>
          <a:p>
            <a:pPr lvl="0"/>
            <a:r>
              <a:rPr lang="en-US"/>
              <a:t>.</a:t>
            </a:r>
            <a:endParaRPr lang="en-GB"/>
          </a:p>
        </p:txBody>
      </p:sp>
      <p:sp>
        <p:nvSpPr>
          <p:cNvPr id="65" name="Top blue Text Placeholder 64">
            <a:extLst>
              <a:ext uri="{FF2B5EF4-FFF2-40B4-BE49-F238E27FC236}">
                <a16:creationId xmlns:a16="http://schemas.microsoft.com/office/drawing/2014/main" id="{44396705-2401-41FF-AC70-D31092879887}"/>
              </a:ext>
            </a:extLst>
          </p:cNvPr>
          <p:cNvSpPr>
            <a:spLocks noGrp="1"/>
          </p:cNvSpPr>
          <p:nvPr>
            <p:ph type="body" sz="quarter" idx="44" hasCustomPrompt="1"/>
          </p:nvPr>
        </p:nvSpPr>
        <p:spPr>
          <a:xfrm>
            <a:off x="540000" y="3390298"/>
            <a:ext cx="6408000" cy="1234800"/>
          </a:xfrm>
          <a:solidFill>
            <a:schemeClr val="tx2"/>
          </a:solidFill>
          <a:ln>
            <a:noFill/>
          </a:ln>
        </p:spPr>
        <p:txBody>
          <a:bodyPr/>
          <a:lstStyle>
            <a:lvl1pPr>
              <a:defRPr sz="100">
                <a:noFill/>
              </a:defRPr>
            </a:lvl1pPr>
            <a:lvl2pPr>
              <a:defRPr sz="100"/>
            </a:lvl2pPr>
            <a:lvl3pPr>
              <a:defRPr sz="100"/>
            </a:lvl3pPr>
            <a:lvl4pPr>
              <a:defRPr sz="100"/>
            </a:lvl4pPr>
            <a:lvl5pPr>
              <a:defRPr sz="100"/>
            </a:lvl5pPr>
          </a:lstStyle>
          <a:p>
            <a:pPr lvl="0"/>
            <a:r>
              <a:rPr lang="en-US"/>
              <a:t>.</a:t>
            </a:r>
            <a:endParaRPr lang="en-GB"/>
          </a:p>
        </p:txBody>
      </p:sp>
      <p:sp>
        <p:nvSpPr>
          <p:cNvPr id="26" name="Title 1">
            <a:extLst>
              <a:ext uri="{FF2B5EF4-FFF2-40B4-BE49-F238E27FC236}">
                <a16:creationId xmlns:a16="http://schemas.microsoft.com/office/drawing/2014/main" id="{18E2B2C2-0C1A-4F16-AB97-87EF9E7EAEEA}"/>
              </a:ext>
            </a:extLst>
          </p:cNvPr>
          <p:cNvSpPr>
            <a:spLocks noGrp="1"/>
          </p:cNvSpPr>
          <p:nvPr>
            <p:ph type="ctrTitle" hasCustomPrompt="1"/>
          </p:nvPr>
        </p:nvSpPr>
        <p:spPr>
          <a:xfrm>
            <a:off x="1080000" y="1592796"/>
            <a:ext cx="5320800" cy="1436524"/>
          </a:xfrm>
        </p:spPr>
        <p:txBody>
          <a:bodyPr anchor="t" anchorCtr="0">
            <a:noAutofit/>
          </a:bodyPr>
          <a:lstStyle>
            <a:lvl1pPr>
              <a:lnSpc>
                <a:spcPct val="83000"/>
              </a:lnSpc>
              <a:defRPr sz="3600">
                <a:solidFill>
                  <a:schemeClr val="accent1"/>
                </a:solidFill>
              </a:defRPr>
            </a:lvl1pPr>
          </a:lstStyle>
          <a:p>
            <a:r>
              <a:rPr lang="en-US"/>
              <a:t>Click to add title</a:t>
            </a:r>
          </a:p>
        </p:txBody>
      </p:sp>
      <p:sp>
        <p:nvSpPr>
          <p:cNvPr id="30" name="Subtitle 2">
            <a:extLst>
              <a:ext uri="{FF2B5EF4-FFF2-40B4-BE49-F238E27FC236}">
                <a16:creationId xmlns:a16="http://schemas.microsoft.com/office/drawing/2014/main" id="{55756018-EA5B-4F5B-8ECA-D5A1005CDF47}"/>
              </a:ext>
            </a:extLst>
          </p:cNvPr>
          <p:cNvSpPr>
            <a:spLocks noGrp="1"/>
          </p:cNvSpPr>
          <p:nvPr>
            <p:ph type="subTitle" idx="1" hasCustomPrompt="1"/>
          </p:nvPr>
        </p:nvSpPr>
        <p:spPr>
          <a:xfrm>
            <a:off x="1076398" y="3661200"/>
            <a:ext cx="5342402" cy="316800"/>
          </a:xfrm>
        </p:spPr>
        <p:txBody>
          <a:bodyPr>
            <a:noAutofit/>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31" name="Text Placeholder 3">
            <a:extLst>
              <a:ext uri="{FF2B5EF4-FFF2-40B4-BE49-F238E27FC236}">
                <a16:creationId xmlns:a16="http://schemas.microsoft.com/office/drawing/2014/main" id="{795036F0-513C-4690-81A2-F2137A557DCE}"/>
              </a:ext>
            </a:extLst>
          </p:cNvPr>
          <p:cNvSpPr>
            <a:spLocks noGrp="1"/>
          </p:cNvSpPr>
          <p:nvPr>
            <p:ph type="body" sz="quarter" idx="24" hasCustomPrompt="1"/>
          </p:nvPr>
        </p:nvSpPr>
        <p:spPr>
          <a:xfrm>
            <a:off x="1080000" y="3114000"/>
            <a:ext cx="5320800" cy="259200"/>
          </a:xfrm>
        </p:spPr>
        <p:txBody>
          <a:bodyPr anchor="t" anchorCtr="0">
            <a:normAutofit/>
          </a:bodyPr>
          <a:lstStyle>
            <a:lvl1pPr marL="0" indent="0">
              <a:lnSpc>
                <a:spcPct val="100000"/>
              </a:lnSpc>
              <a:spcBef>
                <a:spcPts val="0"/>
              </a:spcBef>
              <a:buNone/>
              <a:tabLst/>
              <a:defRPr sz="1400" b="0">
                <a:solidFill>
                  <a:schemeClr val="tx2"/>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Insert date DD Month Year</a:t>
            </a:r>
            <a:endParaRPr lang="en-US"/>
          </a:p>
        </p:txBody>
      </p:sp>
      <p:sp>
        <p:nvSpPr>
          <p:cNvPr id="18" name="Text Placeholder 5">
            <a:extLst>
              <a:ext uri="{FF2B5EF4-FFF2-40B4-BE49-F238E27FC236}">
                <a16:creationId xmlns:a16="http://schemas.microsoft.com/office/drawing/2014/main" id="{6E7010F2-E87C-4A37-82E8-9658961C6357}"/>
              </a:ext>
            </a:extLst>
          </p:cNvPr>
          <p:cNvSpPr>
            <a:spLocks noGrp="1"/>
          </p:cNvSpPr>
          <p:nvPr>
            <p:ph type="body" sz="quarter" idx="20" hasCustomPrompt="1"/>
          </p:nvPr>
        </p:nvSpPr>
        <p:spPr>
          <a:xfrm>
            <a:off x="1080001" y="4021200"/>
            <a:ext cx="5320800" cy="396000"/>
          </a:xfrm>
        </p:spPr>
        <p:txBody>
          <a:bodyPr/>
          <a:lstStyle>
            <a:lvl1pPr marL="0" indent="0" algn="l">
              <a:lnSpc>
                <a:spcPct val="83000"/>
              </a:lnSpc>
              <a:spcBef>
                <a:spcPts val="0"/>
              </a:spcBef>
              <a:buNone/>
              <a:defRPr sz="140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name, title etc..</a:t>
            </a:r>
          </a:p>
          <a:p>
            <a:pPr lvl="0"/>
            <a:endParaRPr lang="en-US"/>
          </a:p>
        </p:txBody>
      </p:sp>
      <p:sp>
        <p:nvSpPr>
          <p:cNvPr id="67" name="Logo Text Placeholder 66">
            <a:extLst>
              <a:ext uri="{FF2B5EF4-FFF2-40B4-BE49-F238E27FC236}">
                <a16:creationId xmlns:a16="http://schemas.microsoft.com/office/drawing/2014/main" id="{8F2A53FB-F4DD-4718-B83E-681A97D8089C}"/>
              </a:ext>
            </a:extLst>
          </p:cNvPr>
          <p:cNvSpPr>
            <a:spLocks noGrp="1"/>
          </p:cNvSpPr>
          <p:nvPr>
            <p:ph type="body" sz="quarter" idx="45" hasCustomPrompt="1"/>
          </p:nvPr>
        </p:nvSpPr>
        <p:spPr>
          <a:xfrm>
            <a:off x="1080000" y="540000"/>
            <a:ext cx="1702800" cy="727200"/>
          </a:xfr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US"/>
              <a:t>.</a:t>
            </a:r>
            <a:endParaRPr lang="en-GB"/>
          </a:p>
        </p:txBody>
      </p:sp>
      <p:sp>
        <p:nvSpPr>
          <p:cNvPr id="69" name="Tagline Text Placeholder 68">
            <a:extLst>
              <a:ext uri="{FF2B5EF4-FFF2-40B4-BE49-F238E27FC236}">
                <a16:creationId xmlns:a16="http://schemas.microsoft.com/office/drawing/2014/main" id="{B2E61313-541F-4AA3-BFA3-10A9209FA814}"/>
              </a:ext>
            </a:extLst>
          </p:cNvPr>
          <p:cNvSpPr>
            <a:spLocks noGrp="1"/>
          </p:cNvSpPr>
          <p:nvPr>
            <p:ph type="body" sz="quarter" idx="46" hasCustomPrompt="1"/>
          </p:nvPr>
        </p:nvSpPr>
        <p:spPr>
          <a:xfrm>
            <a:off x="4716000" y="540000"/>
            <a:ext cx="1702800" cy="111600"/>
          </a:xfr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US"/>
              <a:t>.</a:t>
            </a:r>
            <a:endParaRPr lang="en-GB"/>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US"/>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US">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US" smtClean="0"/>
              <a:pPr/>
              <a:t>‹#›</a:t>
            </a:fld>
            <a:endParaRPr lang="en-US" sz="100"/>
          </a:p>
        </p:txBody>
      </p:sp>
    </p:spTree>
    <p:extLst>
      <p:ext uri="{BB962C8B-B14F-4D97-AF65-F5344CB8AC3E}">
        <p14:creationId xmlns:p14="http://schemas.microsoft.com/office/powerpoint/2010/main" val="14711698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GB"/>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a:p>
        </p:txBody>
      </p:sp>
    </p:spTree>
    <p:extLst>
      <p:ext uri="{BB962C8B-B14F-4D97-AF65-F5344CB8AC3E}">
        <p14:creationId xmlns:p14="http://schemas.microsoft.com/office/powerpoint/2010/main" val="44877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servic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1EE7B84-21D7-4D19-B8C2-98FB782C5002}"/>
              </a:ext>
            </a:extLst>
          </p:cNvPr>
          <p:cNvSpPr/>
          <p:nvPr userDrawn="1"/>
        </p:nvSpPr>
        <p:spPr>
          <a:xfrm>
            <a:off x="10892788" y="3428991"/>
            <a:ext cx="1299210" cy="343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28" name="Rectangle 27">
            <a:extLst>
              <a:ext uri="{FF2B5EF4-FFF2-40B4-BE49-F238E27FC236}">
                <a16:creationId xmlns:a16="http://schemas.microsoft.com/office/drawing/2014/main" id="{5C9E16D1-DD8A-448B-8C91-3F9644937B8A}"/>
              </a:ext>
            </a:extLst>
          </p:cNvPr>
          <p:cNvSpPr/>
          <p:nvPr userDrawn="1"/>
        </p:nvSpPr>
        <p:spPr>
          <a:xfrm>
            <a:off x="10892788" y="0"/>
            <a:ext cx="1299210" cy="342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pic>
        <p:nvPicPr>
          <p:cNvPr id="27" name="Graphic 26">
            <a:extLst>
              <a:ext uri="{FF2B5EF4-FFF2-40B4-BE49-F238E27FC236}">
                <a16:creationId xmlns:a16="http://schemas.microsoft.com/office/drawing/2014/main" id="{45691DC5-BC42-4673-ABEB-824D2A1A48A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72347" t="1675" r="7579" b="42703"/>
          <a:stretch/>
        </p:blipFill>
        <p:spPr>
          <a:xfrm>
            <a:off x="10892789" y="0"/>
            <a:ext cx="1299210" cy="3428993"/>
          </a:xfrm>
          <a:prstGeom prst="rect">
            <a:avLst/>
          </a:prstGeom>
        </p:spPr>
      </p:pic>
      <p:sp>
        <p:nvSpPr>
          <p:cNvPr id="32" name="Picture Placeholder 31">
            <a:extLst>
              <a:ext uri="{FF2B5EF4-FFF2-40B4-BE49-F238E27FC236}">
                <a16:creationId xmlns:a16="http://schemas.microsoft.com/office/drawing/2014/main" id="{353A26F8-896D-4566-BE5C-C8CD2E8BB8E2}"/>
              </a:ext>
            </a:extLst>
          </p:cNvPr>
          <p:cNvSpPr>
            <a:spLocks noGrp="1"/>
          </p:cNvSpPr>
          <p:nvPr>
            <p:ph type="pic" sz="quarter" idx="19" hasCustomPrompt="1"/>
          </p:nvPr>
        </p:nvSpPr>
        <p:spPr>
          <a:xfrm>
            <a:off x="0" y="3428993"/>
            <a:ext cx="10892788" cy="3429007"/>
          </a:xfrm>
          <a:prstGeom prst="rect">
            <a:avLst/>
          </a:prstGeom>
          <a:blipFill>
            <a:blip r:embed="rId4">
              <a:extLst>
                <a:ext uri="{28A0092B-C50C-407E-A947-70E740481C1C}">
                  <a14:useLocalDpi xmlns:a14="http://schemas.microsoft.com/office/drawing/2010/main" val="0"/>
                </a:ext>
              </a:extLst>
            </a:blip>
            <a:stretch>
              <a:fillRect/>
            </a:stretch>
          </a:blipFill>
        </p:spPr>
        <p:txBody>
          <a:bodyPr wrap="square" lIns="3348000" rIns="3060000">
            <a:noAutofit/>
          </a:bodyPr>
          <a:lstStyle>
            <a:lvl1pPr marL="0" indent="0" algn="l">
              <a:buFontTx/>
              <a:buNone/>
              <a:defRPr sz="1600" b="0">
                <a:solidFill>
                  <a:schemeClr val="accent4"/>
                </a:solidFill>
              </a:defRPr>
            </a:lvl1pPr>
          </a:lstStyle>
          <a:p>
            <a:r>
              <a:rPr lang="en-US"/>
              <a:t>Click on picture frame to insert background picture, click on DNV-menu / Image Tools-button / Choose Insert or Paste</a:t>
            </a:r>
          </a:p>
        </p:txBody>
      </p:sp>
      <p:sp>
        <p:nvSpPr>
          <p:cNvPr id="2" name="Title 1"/>
          <p:cNvSpPr>
            <a:spLocks noGrp="1"/>
          </p:cNvSpPr>
          <p:nvPr>
            <p:ph type="ctrTitle" hasCustomPrompt="1"/>
          </p:nvPr>
        </p:nvSpPr>
        <p:spPr>
          <a:xfrm>
            <a:off x="539750" y="1591200"/>
            <a:ext cx="6586538" cy="977407"/>
          </a:xfrm>
        </p:spPr>
        <p:txBody>
          <a:bodyPr anchor="t" anchorCtr="0">
            <a:noAutofit/>
          </a:bodyPr>
          <a:lstStyle>
            <a:lvl1pPr>
              <a:lnSpc>
                <a:spcPct val="83000"/>
              </a:lnSpc>
              <a:defRPr sz="3600">
                <a:solidFill>
                  <a:schemeClr val="accent1"/>
                </a:solidFill>
              </a:defRPr>
            </a:lvl1pPr>
          </a:lstStyle>
          <a:p>
            <a:r>
              <a:rPr lang="en-US"/>
              <a:t>Click to add title</a:t>
            </a:r>
          </a:p>
        </p:txBody>
      </p:sp>
      <p:sp>
        <p:nvSpPr>
          <p:cNvPr id="31" name="Subtitle 2"/>
          <p:cNvSpPr>
            <a:spLocks noGrp="1"/>
          </p:cNvSpPr>
          <p:nvPr>
            <p:ph type="subTitle" idx="1" hasCustomPrompt="1"/>
          </p:nvPr>
        </p:nvSpPr>
        <p:spPr>
          <a:xfrm>
            <a:off x="539750" y="2620800"/>
            <a:ext cx="6586538" cy="316800"/>
          </a:xfrm>
        </p:spPr>
        <p:txBody>
          <a:bodyPr>
            <a:noAutofit/>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50" y="2980800"/>
            <a:ext cx="6586538" cy="396000"/>
          </a:xfrm>
        </p:spPr>
        <p:txBody>
          <a:bodyPr anchor="t" anchorCtr="0">
            <a:normAutofit/>
          </a:bodyPr>
          <a:lstStyle>
            <a:lvl1pPr marL="0" indent="0">
              <a:lnSpc>
                <a:spcPct val="83000"/>
              </a:lnSpc>
              <a:spcBef>
                <a:spcPts val="0"/>
              </a:spcBef>
              <a:buNone/>
              <a:tabLst/>
              <a:defRPr sz="1400" b="0">
                <a:solidFill>
                  <a:schemeClr val="accent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US"/>
              <a:t>Click to add name, title etc..</a:t>
            </a:r>
          </a:p>
        </p:txBody>
      </p:sp>
      <p:sp>
        <p:nvSpPr>
          <p:cNvPr id="13" name="Date Placeholder 12" hidden="1"/>
          <p:cNvSpPr>
            <a:spLocks noGrp="1"/>
          </p:cNvSpPr>
          <p:nvPr>
            <p:ph type="dt" sz="half" idx="15"/>
          </p:nvPr>
        </p:nvSpPr>
        <p:spPr>
          <a:xfrm>
            <a:off x="0" y="6858000"/>
            <a:ext cx="0" cy="0"/>
          </a:xfrm>
        </p:spPr>
        <p:txBody>
          <a:bodyPr/>
          <a:lstStyle>
            <a:lvl1pPr>
              <a:defRPr>
                <a:solidFill>
                  <a:schemeClr val="bg1"/>
                </a:solidFill>
              </a:defRPr>
            </a:lvl1pPr>
          </a:lstStyle>
          <a:p>
            <a:endParaRPr lang="en-US"/>
          </a:p>
        </p:txBody>
      </p:sp>
      <p:sp>
        <p:nvSpPr>
          <p:cNvPr id="24" name="Footer Placeholder 23" hidden="1"/>
          <p:cNvSpPr>
            <a:spLocks noGrp="1"/>
          </p:cNvSpPr>
          <p:nvPr>
            <p:ph type="ftr" sz="quarter" idx="16"/>
          </p:nvPr>
        </p:nvSpPr>
        <p:spPr>
          <a:xfrm>
            <a:off x="0" y="6858000"/>
            <a:ext cx="0" cy="0"/>
          </a:xfrm>
        </p:spPr>
        <p:txBody>
          <a:bodyPr/>
          <a:lstStyle>
            <a:lvl1pPr>
              <a:defRPr sz="100">
                <a:noFill/>
              </a:defRPr>
            </a:lvl1pPr>
          </a:lstStyle>
          <a:p>
            <a:endParaRPr lang="en-US">
              <a:noFill/>
            </a:endParaRPr>
          </a:p>
        </p:txBody>
      </p:sp>
      <p:sp>
        <p:nvSpPr>
          <p:cNvPr id="25" name="Slide Number Placeholder 24" hidden="1"/>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US" smtClean="0"/>
              <a:pPr/>
              <a:t>‹#›</a:t>
            </a:fld>
            <a:endParaRPr lang="en-US" sz="100"/>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US" altLang="ja-JP" sz="700">
              <a:solidFill>
                <a:schemeClr val="accent1"/>
              </a:solidFill>
              <a:ea typeface="ＭＳ Ｐゴシック" charset="-128"/>
              <a:cs typeface="Arial" charset="0"/>
            </a:endParaRPr>
          </a:p>
        </p:txBody>
      </p:sp>
      <p:sp>
        <p:nvSpPr>
          <p:cNvPr id="46" name="SD_FLD_Confidentiality">
            <a:extLst>
              <a:ext uri="{FF2B5EF4-FFF2-40B4-BE49-F238E27FC236}">
                <a16:creationId xmlns:a16="http://schemas.microsoft.com/office/drawing/2014/main" id="{4E7786D1-21E1-42FD-A034-CC844823A79D}"/>
              </a:ext>
            </a:extLst>
          </p:cNvPr>
          <p:cNvSpPr/>
          <p:nvPr userDrawn="1"/>
        </p:nvSpPr>
        <p:spPr>
          <a:xfrm>
            <a:off x="7126289" y="3095995"/>
            <a:ext cx="3223962" cy="2236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marL="0" algn="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
        <p:nvSpPr>
          <p:cNvPr id="37" name="SD_FLD_DocumentDate">
            <a:extLst>
              <a:ext uri="{FF2B5EF4-FFF2-40B4-BE49-F238E27FC236}">
                <a16:creationId xmlns:a16="http://schemas.microsoft.com/office/drawing/2014/main" id="{8708ADB9-3B0F-453F-A039-DB1191DA8B60}"/>
              </a:ext>
            </a:extLst>
          </p:cNvPr>
          <p:cNvSpPr txBox="1">
            <a:spLocks noChangeArrowheads="1"/>
          </p:cNvSpPr>
          <p:nvPr userDrawn="1"/>
        </p:nvSpPr>
        <p:spPr bwMode="auto">
          <a:xfrm>
            <a:off x="7126289" y="2983229"/>
            <a:ext cx="3223962" cy="18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r">
              <a:lnSpc>
                <a:spcPct val="83000"/>
              </a:lnSpc>
              <a:spcBef>
                <a:spcPts val="0"/>
              </a:spcBef>
            </a:pPr>
            <a:endParaRPr lang="en-US" altLang="ja-JP" sz="1400" cap="none" baseline="0">
              <a:solidFill>
                <a:schemeClr val="accent1"/>
              </a:solidFill>
              <a:ea typeface="ＭＳ Ｐゴシック" charset="-128"/>
              <a:cs typeface="Arial" charset="0"/>
            </a:endParaRPr>
          </a:p>
        </p:txBody>
      </p:sp>
      <p:sp>
        <p:nvSpPr>
          <p:cNvPr id="39" name="SD_FLD_Draft" hidden="1">
            <a:extLst>
              <a:ext uri="{FF2B5EF4-FFF2-40B4-BE49-F238E27FC236}">
                <a16:creationId xmlns:a16="http://schemas.microsoft.com/office/drawing/2014/main" id="{2F1643DB-FB69-4D52-AC31-87438698FFD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grpSp>
        <p:nvGrpSpPr>
          <p:cNvPr id="38" name="Logo">
            <a:extLst>
              <a:ext uri="{FF2B5EF4-FFF2-40B4-BE49-F238E27FC236}">
                <a16:creationId xmlns:a16="http://schemas.microsoft.com/office/drawing/2014/main" id="{196DDB45-CDCA-476F-809B-C62C84255763}"/>
              </a:ext>
            </a:extLst>
          </p:cNvPr>
          <p:cNvGrpSpPr>
            <a:grpSpLocks noChangeAspect="1"/>
          </p:cNvGrpSpPr>
          <p:nvPr userDrawn="1"/>
        </p:nvGrpSpPr>
        <p:grpSpPr>
          <a:xfrm>
            <a:off x="540000" y="540001"/>
            <a:ext cx="1702800" cy="727237"/>
            <a:chOff x="6380216" y="4059273"/>
            <a:chExt cx="2905863" cy="1241045"/>
          </a:xfrm>
        </p:grpSpPr>
        <p:sp>
          <p:nvSpPr>
            <p:cNvPr id="40" name="Freeform: Shape 39">
              <a:extLst>
                <a:ext uri="{FF2B5EF4-FFF2-40B4-BE49-F238E27FC236}">
                  <a16:creationId xmlns:a16="http://schemas.microsoft.com/office/drawing/2014/main" id="{99AE0E04-A811-402C-9CE3-BBE238EC2F38}"/>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380A0FC-DDF7-4C0C-ACFB-2F429FB7948A}"/>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79E4B05-CB75-4B58-9E28-2FAA335E1493}"/>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ED928C2-5DAA-462E-90D6-80E99E2F3A7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E08F6C9-1226-467B-81CC-D21D6869BD16}"/>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EBFF170-9966-4D97-BD59-699C843D4DB9}"/>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pic>
        <p:nvPicPr>
          <p:cNvPr id="47" name="TAGLINE 60Black">
            <a:extLst>
              <a:ext uri="{FF2B5EF4-FFF2-40B4-BE49-F238E27FC236}">
                <a16:creationId xmlns:a16="http://schemas.microsoft.com/office/drawing/2014/main" id="{1DDB6F67-2C8F-419C-A09A-62A18305D40F}"/>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6865" y="539750"/>
            <a:ext cx="1703386" cy="110689"/>
          </a:xfrm>
          <a:prstGeom prst="rect">
            <a:avLst/>
          </a:prstGeom>
        </p:spPr>
      </p:pic>
    </p:spTree>
    <p:extLst>
      <p:ext uri="{BB962C8B-B14F-4D97-AF65-F5344CB8AC3E}">
        <p14:creationId xmlns:p14="http://schemas.microsoft.com/office/powerpoint/2010/main" val="145962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Pr>
        <a:solidFill>
          <a:schemeClr val="accent1"/>
        </a:solidFill>
        <a:effectLst/>
      </p:bgPr>
    </p:bg>
    <p:spTree>
      <p:nvGrpSpPr>
        <p:cNvPr id="1" name=""/>
        <p:cNvGrpSpPr/>
        <p:nvPr/>
      </p:nvGrpSpPr>
      <p:grpSpPr>
        <a:xfrm>
          <a:off x="0" y="0"/>
          <a:ext cx="0" cy="0"/>
          <a:chOff x="0" y="0"/>
          <a:chExt cx="0" cy="0"/>
        </a:xfrm>
      </p:grpSpPr>
      <p:grpSp>
        <p:nvGrpSpPr>
          <p:cNvPr id="10" name="Logo">
            <a:extLst>
              <a:ext uri="{FF2B5EF4-FFF2-40B4-BE49-F238E27FC236}">
                <a16:creationId xmlns:a16="http://schemas.microsoft.com/office/drawing/2014/main" id="{695A7F22-D090-4AF8-A177-30D9606CFDBE}"/>
              </a:ext>
            </a:extLst>
          </p:cNvPr>
          <p:cNvGrpSpPr/>
          <p:nvPr userDrawn="1"/>
        </p:nvGrpSpPr>
        <p:grpSpPr>
          <a:xfrm>
            <a:off x="10893210" y="6350918"/>
            <a:ext cx="755843" cy="322808"/>
            <a:chOff x="6380216" y="4059273"/>
            <a:chExt cx="2905863" cy="1241045"/>
          </a:xfrm>
          <a:solidFill>
            <a:schemeClr val="bg1"/>
          </a:solidFill>
        </p:grpSpPr>
        <p:sp>
          <p:nvSpPr>
            <p:cNvPr id="11" name="Freeform: Shape 10">
              <a:extLst>
                <a:ext uri="{FF2B5EF4-FFF2-40B4-BE49-F238E27FC236}">
                  <a16:creationId xmlns:a16="http://schemas.microsoft.com/office/drawing/2014/main" id="{DC3685D1-9F07-4341-8451-6ACA3C76F377}"/>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05DB9FB-B858-4B06-A61C-9DAA21B1D160}"/>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6694A08-8823-4FD6-88C7-8415CF19C262}"/>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0EAD51D-BC75-421A-AA39-A25C2993AF8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D0EDFBF-F6DC-4EE5-B961-FB8227BC86A9}"/>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D9D8410-AE1F-42D5-9F0C-1407AD71DD5C}"/>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US"/>
            </a:p>
          </p:txBody>
        </p:sp>
      </p:grpSp>
      <p:sp>
        <p:nvSpPr>
          <p:cNvPr id="2" name="Title 1"/>
          <p:cNvSpPr>
            <a:spLocks noGrp="1"/>
          </p:cNvSpPr>
          <p:nvPr>
            <p:ph type="title" hasCustomPrompt="1"/>
          </p:nvPr>
        </p:nvSpPr>
        <p:spPr/>
        <p:txBody>
          <a:bodyPr/>
          <a:lstStyle>
            <a:lvl1pPr>
              <a:defRPr>
                <a:solidFill>
                  <a:schemeClr val="bg1"/>
                </a:solidFill>
              </a:defRPr>
            </a:lvl1pPr>
          </a:lstStyle>
          <a:p>
            <a:r>
              <a:rPr lang="en-US"/>
              <a:t>Click to insert agenda title</a:t>
            </a:r>
          </a:p>
        </p:txBody>
      </p:sp>
      <p:sp>
        <p:nvSpPr>
          <p:cNvPr id="7" name="Text Placeholder 6"/>
          <p:cNvSpPr>
            <a:spLocks noGrp="1"/>
          </p:cNvSpPr>
          <p:nvPr>
            <p:ph type="body" sz="quarter" idx="13" hasCustomPrompt="1"/>
          </p:nvPr>
        </p:nvSpPr>
        <p:spPr>
          <a:xfrm>
            <a:off x="539750" y="1730375"/>
            <a:ext cx="11110913" cy="4316413"/>
          </a:xfrm>
          <a:prstGeom prst="rect">
            <a:avLst/>
          </a:prstGeom>
        </p:spPr>
        <p:txBody>
          <a:bodyPr/>
          <a:lstStyle>
            <a:lvl1pPr marL="0" indent="0">
              <a:lnSpc>
                <a:spcPct val="107000"/>
              </a:lnSpc>
              <a:spcBef>
                <a:spcPts val="600"/>
              </a:spcBef>
              <a:buClr>
                <a:srgbClr val="333333"/>
              </a:buClr>
              <a:buFont typeface="Arial" panose="020B0604020202020204" pitchFamily="34" charset="0"/>
              <a:buChar char="​"/>
              <a:defRPr sz="2800" b="0">
                <a:solidFill>
                  <a:schemeClr val="bg1"/>
                </a:solidFill>
              </a:defRPr>
            </a:lvl1pPr>
            <a:lvl2pPr marL="180000" indent="-180000">
              <a:spcBef>
                <a:spcPts val="0"/>
              </a:spcBef>
              <a:buFont typeface="Arial" panose="020B0604020202020204" pitchFamily="34" charset="0"/>
              <a:buChar char="•"/>
              <a:defRPr sz="2000">
                <a:solidFill>
                  <a:schemeClr val="bg1"/>
                </a:solidFill>
              </a:defRPr>
            </a:lvl2pPr>
            <a:lvl3pPr marL="360000">
              <a:spcBef>
                <a:spcPts val="600"/>
              </a:spcBef>
              <a:defRPr>
                <a:solidFill>
                  <a:schemeClr val="bg1"/>
                </a:solidFill>
              </a:defRPr>
            </a:lvl3pPr>
          </a:lstStyle>
          <a:p>
            <a:pPr lvl="0"/>
            <a:r>
              <a:rPr lang="en-US"/>
              <a:t>Click to add agenda topic, use DNV </a:t>
            </a:r>
            <a:r>
              <a:rPr lang="en-US" err="1"/>
              <a:t>colour</a:t>
            </a:r>
            <a:r>
              <a:rPr lang="en-US"/>
              <a:t> to highlight topic</a:t>
            </a:r>
          </a:p>
          <a:p>
            <a:pPr lvl="1"/>
            <a:r>
              <a:rPr lang="en-US"/>
              <a:t>Second level</a:t>
            </a:r>
          </a:p>
          <a:p>
            <a:pPr lvl="2"/>
            <a:r>
              <a:rPr lang="en-US"/>
              <a:t>Third level</a:t>
            </a:r>
          </a:p>
        </p:txBody>
      </p:sp>
      <p:sp>
        <p:nvSpPr>
          <p:cNvPr id="6" name="Date Placeholder 5">
            <a:extLst>
              <a:ext uri="{FF2B5EF4-FFF2-40B4-BE49-F238E27FC236}">
                <a16:creationId xmlns:a16="http://schemas.microsoft.com/office/drawing/2014/main" id="{9CC51AD2-C7F6-4AF5-83C7-C3346E7B2B96}"/>
              </a:ext>
            </a:extLst>
          </p:cNvPr>
          <p:cNvSpPr>
            <a:spLocks noGrp="1"/>
          </p:cNvSpPr>
          <p:nvPr>
            <p:ph type="dt" sz="half" idx="14"/>
          </p:nvPr>
        </p:nvSpPr>
        <p:spPr/>
        <p:txBody>
          <a:bodyPr/>
          <a:lstStyle/>
          <a:p>
            <a:endParaRPr lang="en-US"/>
          </a:p>
        </p:txBody>
      </p:sp>
      <p:sp>
        <p:nvSpPr>
          <p:cNvPr id="8" name="Footer Placeholder 7">
            <a:extLst>
              <a:ext uri="{FF2B5EF4-FFF2-40B4-BE49-F238E27FC236}">
                <a16:creationId xmlns:a16="http://schemas.microsoft.com/office/drawing/2014/main" id="{A26645AE-FC10-4F79-953E-599B36B67B3F}"/>
              </a:ext>
            </a:extLst>
          </p:cNvPr>
          <p:cNvSpPr>
            <a:spLocks noGrp="1"/>
          </p:cNvSpPr>
          <p:nvPr>
            <p:ph type="ftr" sz="quarter" idx="15"/>
          </p:nvPr>
        </p:nvSpPr>
        <p:spPr/>
        <p:txBody>
          <a:bodyPr/>
          <a:lstStyle>
            <a:lvl1pPr>
              <a:defRPr>
                <a:solidFill>
                  <a:schemeClr val="bg1"/>
                </a:solidFill>
              </a:defRPr>
            </a:lvl1pPr>
          </a:lstStyle>
          <a:p>
            <a:endParaRPr lang="en-US">
              <a:solidFill>
                <a:schemeClr val="bg1"/>
              </a:solidFill>
            </a:endParaRPr>
          </a:p>
        </p:txBody>
      </p:sp>
      <p:sp>
        <p:nvSpPr>
          <p:cNvPr id="9" name="Slide Number Placeholder 8">
            <a:extLst>
              <a:ext uri="{FF2B5EF4-FFF2-40B4-BE49-F238E27FC236}">
                <a16:creationId xmlns:a16="http://schemas.microsoft.com/office/drawing/2014/main" id="{17170CD4-9BE0-473A-A859-807C538E799F}"/>
              </a:ext>
            </a:extLst>
          </p:cNvPr>
          <p:cNvSpPr>
            <a:spLocks noGrp="1"/>
          </p:cNvSpPr>
          <p:nvPr>
            <p:ph type="sldNum" sz="quarter" idx="16"/>
          </p:nvPr>
        </p:nvSpPr>
        <p:spPr/>
        <p:txBody>
          <a:bodyPr/>
          <a:lstStyle>
            <a:lvl1pPr>
              <a:defRPr>
                <a:solidFill>
                  <a:schemeClr val="bg1"/>
                </a:solidFill>
              </a:defRPr>
            </a:lvl1pPr>
          </a:lstStyle>
          <a:p>
            <a:fld id="{5BA07366-CB75-4AA8-9E5B-928B849F427C}" type="slidenum">
              <a:rPr lang="en-US" smtClean="0"/>
              <a:pPr/>
              <a:t>‹#›</a:t>
            </a:fld>
            <a:endParaRPr lang="en-US"/>
          </a:p>
        </p:txBody>
      </p:sp>
      <p:sp>
        <p:nvSpPr>
          <p:cNvPr id="17" name="_SD_FLD_Copyright">
            <a:extLst>
              <a:ext uri="{FF2B5EF4-FFF2-40B4-BE49-F238E27FC236}">
                <a16:creationId xmlns:a16="http://schemas.microsoft.com/office/drawing/2014/main" id="{91DD9A75-AAB0-4D34-9DD6-745202F2B6EC}"/>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bg1"/>
                </a:solidFill>
              </a:rPr>
              <a:t>DNV ©</a:t>
            </a:r>
          </a:p>
        </p:txBody>
      </p:sp>
      <p:sp>
        <p:nvSpPr>
          <p:cNvPr id="18" name="SD_FLD_DocumentDate">
            <a:extLst>
              <a:ext uri="{FF2B5EF4-FFF2-40B4-BE49-F238E27FC236}">
                <a16:creationId xmlns:a16="http://schemas.microsoft.com/office/drawing/2014/main" id="{1BACBB39-DAB4-4191-818A-2C30244CF39A}"/>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92C90B5D-5FAE-415E-B4B3-FF93FD8C92B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3DEC7C90-257A-486B-BBAD-EACD348C6498}"/>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67740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slide">
    <p:spTree>
      <p:nvGrpSpPr>
        <p:cNvPr id="1" name=""/>
        <p:cNvGrpSpPr/>
        <p:nvPr/>
      </p:nvGrpSpPr>
      <p:grpSpPr>
        <a:xfrm>
          <a:off x="0" y="0"/>
          <a:ext cx="0" cy="0"/>
          <a:chOff x="0" y="0"/>
          <a:chExt cx="0" cy="0"/>
        </a:xfrm>
      </p:grpSpPr>
      <p:sp>
        <p:nvSpPr>
          <p:cNvPr id="7" name="Rectangle 6"/>
          <p:cNvSpPr/>
          <p:nvPr userDrawn="1"/>
        </p:nvSpPr>
        <p:spPr bwMode="white">
          <a:xfrm>
            <a:off x="1" y="-1"/>
            <a:ext cx="12191999"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40000" y="1536806"/>
            <a:ext cx="10170863" cy="3784387"/>
          </a:xfrm>
        </p:spPr>
        <p:txBody>
          <a:bodyPr anchor="ctr" anchorCtr="0">
            <a:noAutofit/>
          </a:bodyPr>
          <a:lstStyle>
            <a:lvl1pPr algn="l">
              <a:defRPr sz="6000" b="0" cap="none" baseline="0">
                <a:solidFill>
                  <a:schemeClr val="accent5"/>
                </a:solidFill>
              </a:defRPr>
            </a:lvl1pPr>
          </a:lstStyle>
          <a:p>
            <a:r>
              <a:rPr lang="en-US"/>
              <a:t>Click to add title</a:t>
            </a:r>
          </a:p>
        </p:txBody>
      </p:sp>
      <p:grpSp>
        <p:nvGrpSpPr>
          <p:cNvPr id="14" name="Logo">
            <a:extLst>
              <a:ext uri="{FF2B5EF4-FFF2-40B4-BE49-F238E27FC236}">
                <a16:creationId xmlns:a16="http://schemas.microsoft.com/office/drawing/2014/main" id="{FFD8B2ED-D29A-4DD2-802B-39A737104C76}"/>
              </a:ext>
            </a:extLst>
          </p:cNvPr>
          <p:cNvGrpSpPr/>
          <p:nvPr userDrawn="1"/>
        </p:nvGrpSpPr>
        <p:grpSpPr bwMode="black">
          <a:xfrm>
            <a:off x="10893210" y="6350918"/>
            <a:ext cx="755843" cy="322808"/>
            <a:chOff x="6380216" y="4059273"/>
            <a:chExt cx="2905863" cy="1241045"/>
          </a:xfrm>
          <a:solidFill>
            <a:schemeClr val="bg1"/>
          </a:solidFill>
        </p:grpSpPr>
        <p:sp>
          <p:nvSpPr>
            <p:cNvPr id="15" name="Freeform: Shape 14">
              <a:extLst>
                <a:ext uri="{FF2B5EF4-FFF2-40B4-BE49-F238E27FC236}">
                  <a16:creationId xmlns:a16="http://schemas.microsoft.com/office/drawing/2014/main" id="{CDE34447-D162-4F7B-935A-955BE9F11910}"/>
                </a:ext>
              </a:extLst>
            </p:cNvPr>
            <p:cNvSpPr/>
            <p:nvPr/>
          </p:nvSpPr>
          <p:spPr bwMode="black">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CC62DE1-D960-4214-AF24-6FCCF8E1E2CB}"/>
                </a:ext>
              </a:extLst>
            </p:cNvPr>
            <p:cNvSpPr/>
            <p:nvPr/>
          </p:nvSpPr>
          <p:spPr bwMode="black">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DA82B21-5583-4BEB-BD57-5F9CEB1A8934}"/>
                </a:ext>
              </a:extLst>
            </p:cNvPr>
            <p:cNvSpPr/>
            <p:nvPr/>
          </p:nvSpPr>
          <p:spPr bwMode="black">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CE20039-795E-4D11-8AE0-90EC7F537A0F}"/>
                </a:ext>
              </a:extLst>
            </p:cNvPr>
            <p:cNvSpPr/>
            <p:nvPr/>
          </p:nvSpPr>
          <p:spPr bwMode="black">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98DD760-2FAF-4320-9DEA-72623C379E8E}"/>
                </a:ext>
              </a:extLst>
            </p:cNvPr>
            <p:cNvSpPr/>
            <p:nvPr/>
          </p:nvSpPr>
          <p:spPr bwMode="black">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41B905B-6234-4D84-87BB-D0AC1BB118FB}"/>
                </a:ext>
              </a:extLst>
            </p:cNvPr>
            <p:cNvSpPr/>
            <p:nvPr/>
          </p:nvSpPr>
          <p:spPr bwMode="black">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US"/>
            </a:p>
          </p:txBody>
        </p:sp>
      </p:gr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en-US" smtClean="0"/>
              <a:pPr/>
              <a:t>‹#›</a:t>
            </a:fld>
            <a:endParaRPr lang="en-US"/>
          </a:p>
        </p:txBody>
      </p:sp>
      <p:sp>
        <p:nvSpPr>
          <p:cNvPr id="8" name="_SD_FLD_Copyright">
            <a:extLst>
              <a:ext uri="{FF2B5EF4-FFF2-40B4-BE49-F238E27FC236}">
                <a16:creationId xmlns:a16="http://schemas.microsoft.com/office/drawing/2014/main" id="{88BB9A6B-143D-4AB2-9315-1A85C0FD59C1}"/>
              </a:ext>
            </a:extLst>
          </p:cNvPr>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bg1"/>
                </a:solidFill>
              </a:rPr>
              <a:t>DNV ©</a:t>
            </a:r>
          </a:p>
        </p:txBody>
      </p:sp>
      <p:sp>
        <p:nvSpPr>
          <p:cNvPr id="10" name="SD_FLD_DocumentDate">
            <a:extLst>
              <a:ext uri="{FF2B5EF4-FFF2-40B4-BE49-F238E27FC236}">
                <a16:creationId xmlns:a16="http://schemas.microsoft.com/office/drawing/2014/main" id="{AD49DE91-72EC-4016-8964-B40560EF5373}"/>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630717C7-BDDC-469E-A681-3386855F622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29E2B795-4D5A-4BB6-835E-D4542969C28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bg1"/>
              </a:solidFill>
              <a:latin typeface="+mn-lt"/>
              <a:ea typeface="+mn-ea"/>
              <a:cs typeface="+mn-cs"/>
            </a:endParaRPr>
          </a:p>
        </p:txBody>
      </p:sp>
    </p:spTree>
    <p:extLst>
      <p:ext uri="{BB962C8B-B14F-4D97-AF65-F5344CB8AC3E}">
        <p14:creationId xmlns:p14="http://schemas.microsoft.com/office/powerpoint/2010/main" val="20929000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9.xml"/><Relationship Id="rId21" Type="http://schemas.openxmlformats.org/officeDocument/2006/relationships/slideLayout" Target="../slideLayouts/slideLayout21.xml"/><Relationship Id="rId34" Type="http://schemas.openxmlformats.org/officeDocument/2006/relationships/tags" Target="../tags/tag4.xml"/><Relationship Id="rId42" Type="http://schemas.openxmlformats.org/officeDocument/2006/relationships/tags" Target="../tags/tag12.xml"/><Relationship Id="rId47" Type="http://schemas.openxmlformats.org/officeDocument/2006/relationships/tags" Target="../tags/tag17.xml"/><Relationship Id="rId50" Type="http://schemas.openxmlformats.org/officeDocument/2006/relationships/tags" Target="../tags/tag2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tags" Target="../tags/tag7.xml"/><Relationship Id="rId40" Type="http://schemas.openxmlformats.org/officeDocument/2006/relationships/tags" Target="../tags/tag10.xml"/><Relationship Id="rId45" Type="http://schemas.openxmlformats.org/officeDocument/2006/relationships/tags" Target="../tags/tag15.xml"/><Relationship Id="rId53" Type="http://schemas.openxmlformats.org/officeDocument/2006/relationships/tags" Target="../tags/tag2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4" Type="http://schemas.openxmlformats.org/officeDocument/2006/relationships/tags" Target="../tags/tag14.xml"/><Relationship Id="rId52" Type="http://schemas.openxmlformats.org/officeDocument/2006/relationships/tags" Target="../tags/tag2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tags" Target="../tags/tag5.xml"/><Relationship Id="rId43" Type="http://schemas.openxmlformats.org/officeDocument/2006/relationships/tags" Target="../tags/tag13.xml"/><Relationship Id="rId48" Type="http://schemas.openxmlformats.org/officeDocument/2006/relationships/tags" Target="../tags/tag18.xml"/><Relationship Id="rId8" Type="http://schemas.openxmlformats.org/officeDocument/2006/relationships/slideLayout" Target="../slideLayouts/slideLayout8.xml"/><Relationship Id="rId51" Type="http://schemas.openxmlformats.org/officeDocument/2006/relationships/tags" Target="../tags/tag2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38" Type="http://schemas.openxmlformats.org/officeDocument/2006/relationships/tags" Target="../tags/tag8.xml"/><Relationship Id="rId46" Type="http://schemas.openxmlformats.org/officeDocument/2006/relationships/tags" Target="../tags/tag16.xml"/><Relationship Id="rId20" Type="http://schemas.openxmlformats.org/officeDocument/2006/relationships/slideLayout" Target="../slideLayouts/slideLayout20.xml"/><Relationship Id="rId41" Type="http://schemas.openxmlformats.org/officeDocument/2006/relationships/tags" Target="../tags/tag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6.xml"/><Relationship Id="rId49" Type="http://schemas.openxmlformats.org/officeDocument/2006/relationships/tags" Target="../tags/tag1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tags" Target="../tags/tag30.xml"/><Relationship Id="rId21" Type="http://schemas.openxmlformats.org/officeDocument/2006/relationships/slideLayout" Target="../slideLayouts/slideLayout50.xml"/><Relationship Id="rId34" Type="http://schemas.openxmlformats.org/officeDocument/2006/relationships/tags" Target="../tags/tag25.xml"/><Relationship Id="rId42" Type="http://schemas.openxmlformats.org/officeDocument/2006/relationships/tags" Target="../tags/tag33.xml"/><Relationship Id="rId47" Type="http://schemas.openxmlformats.org/officeDocument/2006/relationships/tags" Target="../tags/tag38.xml"/><Relationship Id="rId50" Type="http://schemas.openxmlformats.org/officeDocument/2006/relationships/tags" Target="../tags/tag41.xml"/><Relationship Id="rId55" Type="http://schemas.openxmlformats.org/officeDocument/2006/relationships/tags" Target="../tags/tag46.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9" Type="http://schemas.openxmlformats.org/officeDocument/2006/relationships/slideLayout" Target="../slideLayouts/slideLayout58.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heme" Target="../theme/theme2.xml"/><Relationship Id="rId37" Type="http://schemas.openxmlformats.org/officeDocument/2006/relationships/tags" Target="../tags/tag28.xml"/><Relationship Id="rId40" Type="http://schemas.openxmlformats.org/officeDocument/2006/relationships/tags" Target="../tags/tag31.xml"/><Relationship Id="rId45" Type="http://schemas.openxmlformats.org/officeDocument/2006/relationships/tags" Target="../tags/tag36.xml"/><Relationship Id="rId53" Type="http://schemas.openxmlformats.org/officeDocument/2006/relationships/tags" Target="../tags/tag4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4" Type="http://schemas.openxmlformats.org/officeDocument/2006/relationships/tags" Target="../tags/tag35.xml"/><Relationship Id="rId52" Type="http://schemas.openxmlformats.org/officeDocument/2006/relationships/tags" Target="../tags/tag4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tags" Target="../tags/tag26.xml"/><Relationship Id="rId43" Type="http://schemas.openxmlformats.org/officeDocument/2006/relationships/tags" Target="../tags/tag34.xml"/><Relationship Id="rId48" Type="http://schemas.openxmlformats.org/officeDocument/2006/relationships/tags" Target="../tags/tag39.xml"/><Relationship Id="rId8" Type="http://schemas.openxmlformats.org/officeDocument/2006/relationships/slideLayout" Target="../slideLayouts/slideLayout37.xml"/><Relationship Id="rId51" Type="http://schemas.openxmlformats.org/officeDocument/2006/relationships/tags" Target="../tags/tag42.xml"/><Relationship Id="rId3" Type="http://schemas.openxmlformats.org/officeDocument/2006/relationships/slideLayout" Target="../slideLayouts/slideLayout32.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tags" Target="../tags/tag24.xml"/><Relationship Id="rId38" Type="http://schemas.openxmlformats.org/officeDocument/2006/relationships/tags" Target="../tags/tag29.xml"/><Relationship Id="rId46" Type="http://schemas.openxmlformats.org/officeDocument/2006/relationships/tags" Target="../tags/tag37.xml"/><Relationship Id="rId20" Type="http://schemas.openxmlformats.org/officeDocument/2006/relationships/slideLayout" Target="../slideLayouts/slideLayout49.xml"/><Relationship Id="rId41" Type="http://schemas.openxmlformats.org/officeDocument/2006/relationships/tags" Target="../tags/tag32.xml"/><Relationship Id="rId54" Type="http://schemas.openxmlformats.org/officeDocument/2006/relationships/tags" Target="../tags/tag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tags" Target="../tags/tag27.xml"/><Relationship Id="rId49" Type="http://schemas.openxmlformats.org/officeDocument/2006/relationships/tags" Target="../tags/tag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11110914" cy="936000"/>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539749" y="1730376"/>
            <a:ext cx="11110914" cy="431762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Rectangle 13" hidden="1">
            <a:extLst>
              <a:ext uri="{FF2B5EF4-FFF2-40B4-BE49-F238E27FC236}">
                <a16:creationId xmlns:a16="http://schemas.microsoft.com/office/drawing/2014/main" id="{BB63DCEC-AAD3-4DB4-9AE3-B5D19A9C2484}"/>
              </a:ext>
            </a:extLst>
          </p:cNvPr>
          <p:cNvSpPr/>
          <p:nvPr userDrawn="1">
            <p:custDataLst>
              <p:tags r:id="rId31"/>
            </p:custDataLst>
          </p:nvPr>
        </p:nvSpPr>
        <p:spPr>
          <a:xfrm>
            <a:off x="540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7" name="Rectangle 16" hidden="1">
            <a:extLst>
              <a:ext uri="{FF2B5EF4-FFF2-40B4-BE49-F238E27FC236}">
                <a16:creationId xmlns:a16="http://schemas.microsoft.com/office/drawing/2014/main" id="{0FD117DA-A2A8-4F9D-B936-69DCC4F5F5D2}"/>
              </a:ext>
            </a:extLst>
          </p:cNvPr>
          <p:cNvSpPr/>
          <p:nvPr userDrawn="1">
            <p:custDataLst>
              <p:tags r:id="rId32"/>
            </p:custDataLst>
          </p:nvPr>
        </p:nvSpPr>
        <p:spPr>
          <a:xfrm>
            <a:off x="1301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8" name="Rectangle 17" hidden="1">
            <a:extLst>
              <a:ext uri="{FF2B5EF4-FFF2-40B4-BE49-F238E27FC236}">
                <a16:creationId xmlns:a16="http://schemas.microsoft.com/office/drawing/2014/main" id="{2C7B45E7-1F83-4137-A47D-8B64435080C5}"/>
              </a:ext>
            </a:extLst>
          </p:cNvPr>
          <p:cNvSpPr/>
          <p:nvPr userDrawn="1">
            <p:custDataLst>
              <p:tags r:id="rId33"/>
            </p:custDataLst>
          </p:nvPr>
        </p:nvSpPr>
        <p:spPr>
          <a:xfrm>
            <a:off x="1481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9" name="Rectangle 18" hidden="1">
            <a:extLst>
              <a:ext uri="{FF2B5EF4-FFF2-40B4-BE49-F238E27FC236}">
                <a16:creationId xmlns:a16="http://schemas.microsoft.com/office/drawing/2014/main" id="{A8B3B5FE-7988-4FC0-84E6-9CF1C3C4CA51}"/>
              </a:ext>
            </a:extLst>
          </p:cNvPr>
          <p:cNvSpPr/>
          <p:nvPr userDrawn="1">
            <p:custDataLst>
              <p:tags r:id="rId34"/>
            </p:custDataLst>
          </p:nvPr>
        </p:nvSpPr>
        <p:spPr>
          <a:xfrm>
            <a:off x="2242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0" name="Rectangle 19" hidden="1">
            <a:extLst>
              <a:ext uri="{FF2B5EF4-FFF2-40B4-BE49-F238E27FC236}">
                <a16:creationId xmlns:a16="http://schemas.microsoft.com/office/drawing/2014/main" id="{1EDC7C3A-9F84-479D-9C27-16EAE38E647C}"/>
              </a:ext>
            </a:extLst>
          </p:cNvPr>
          <p:cNvSpPr/>
          <p:nvPr userDrawn="1">
            <p:custDataLst>
              <p:tags r:id="rId35"/>
            </p:custDataLst>
          </p:nvPr>
        </p:nvSpPr>
        <p:spPr>
          <a:xfrm>
            <a:off x="2422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1" name="Rectangle 20" hidden="1">
            <a:extLst>
              <a:ext uri="{FF2B5EF4-FFF2-40B4-BE49-F238E27FC236}">
                <a16:creationId xmlns:a16="http://schemas.microsoft.com/office/drawing/2014/main" id="{0D6D4D25-7264-48B4-AADE-6A2F1A824C8B}"/>
              </a:ext>
            </a:extLst>
          </p:cNvPr>
          <p:cNvSpPr/>
          <p:nvPr userDrawn="1">
            <p:custDataLst>
              <p:tags r:id="rId36"/>
            </p:custDataLst>
          </p:nvPr>
        </p:nvSpPr>
        <p:spPr>
          <a:xfrm>
            <a:off x="3183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2" name="Rectangle 21" hidden="1">
            <a:extLst>
              <a:ext uri="{FF2B5EF4-FFF2-40B4-BE49-F238E27FC236}">
                <a16:creationId xmlns:a16="http://schemas.microsoft.com/office/drawing/2014/main" id="{D415979B-387F-475E-814F-C88D5AB822CB}"/>
              </a:ext>
            </a:extLst>
          </p:cNvPr>
          <p:cNvSpPr/>
          <p:nvPr userDrawn="1">
            <p:custDataLst>
              <p:tags r:id="rId37"/>
            </p:custDataLst>
          </p:nvPr>
        </p:nvSpPr>
        <p:spPr>
          <a:xfrm>
            <a:off x="3363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3" name="Rectangle 22" hidden="1">
            <a:extLst>
              <a:ext uri="{FF2B5EF4-FFF2-40B4-BE49-F238E27FC236}">
                <a16:creationId xmlns:a16="http://schemas.microsoft.com/office/drawing/2014/main" id="{877E9948-C983-44F5-B38B-9D9B79AB0C13}"/>
              </a:ext>
            </a:extLst>
          </p:cNvPr>
          <p:cNvSpPr/>
          <p:nvPr userDrawn="1">
            <p:custDataLst>
              <p:tags r:id="rId38"/>
            </p:custDataLst>
          </p:nvPr>
        </p:nvSpPr>
        <p:spPr>
          <a:xfrm>
            <a:off x="4124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4" name="Rectangle 23" hidden="1">
            <a:extLst>
              <a:ext uri="{FF2B5EF4-FFF2-40B4-BE49-F238E27FC236}">
                <a16:creationId xmlns:a16="http://schemas.microsoft.com/office/drawing/2014/main" id="{C90019DE-0E2E-4D25-8EBB-2AA6C9805FCB}"/>
              </a:ext>
            </a:extLst>
          </p:cNvPr>
          <p:cNvSpPr/>
          <p:nvPr userDrawn="1">
            <p:custDataLst>
              <p:tags r:id="rId39"/>
            </p:custDataLst>
          </p:nvPr>
        </p:nvSpPr>
        <p:spPr>
          <a:xfrm>
            <a:off x="4304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5" name="Rectangle 24" hidden="1">
            <a:extLst>
              <a:ext uri="{FF2B5EF4-FFF2-40B4-BE49-F238E27FC236}">
                <a16:creationId xmlns:a16="http://schemas.microsoft.com/office/drawing/2014/main" id="{5743DD09-14AA-4131-9DA2-5E4B49BF5418}"/>
              </a:ext>
            </a:extLst>
          </p:cNvPr>
          <p:cNvSpPr/>
          <p:nvPr userDrawn="1">
            <p:custDataLst>
              <p:tags r:id="rId40"/>
            </p:custDataLst>
          </p:nvPr>
        </p:nvSpPr>
        <p:spPr>
          <a:xfrm>
            <a:off x="5065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6" name="Rectangle 25" hidden="1">
            <a:extLst>
              <a:ext uri="{FF2B5EF4-FFF2-40B4-BE49-F238E27FC236}">
                <a16:creationId xmlns:a16="http://schemas.microsoft.com/office/drawing/2014/main" id="{54D98BB9-B9BA-4230-9B6C-2B0937D4CADC}"/>
              </a:ext>
            </a:extLst>
          </p:cNvPr>
          <p:cNvSpPr/>
          <p:nvPr userDrawn="1">
            <p:custDataLst>
              <p:tags r:id="rId41"/>
            </p:custDataLst>
          </p:nvPr>
        </p:nvSpPr>
        <p:spPr>
          <a:xfrm>
            <a:off x="5245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7" name="Rectangle 26" hidden="1">
            <a:extLst>
              <a:ext uri="{FF2B5EF4-FFF2-40B4-BE49-F238E27FC236}">
                <a16:creationId xmlns:a16="http://schemas.microsoft.com/office/drawing/2014/main" id="{0E84BDF3-3A6F-4957-9C70-3E513F17F8E6}"/>
              </a:ext>
            </a:extLst>
          </p:cNvPr>
          <p:cNvSpPr/>
          <p:nvPr userDrawn="1">
            <p:custDataLst>
              <p:tags r:id="rId42"/>
            </p:custDataLst>
          </p:nvPr>
        </p:nvSpPr>
        <p:spPr>
          <a:xfrm>
            <a:off x="6006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8" name="Rectangle 27" hidden="1">
            <a:extLst>
              <a:ext uri="{FF2B5EF4-FFF2-40B4-BE49-F238E27FC236}">
                <a16:creationId xmlns:a16="http://schemas.microsoft.com/office/drawing/2014/main" id="{F8D87BF2-62DC-4044-8884-CD295F80035D}"/>
              </a:ext>
            </a:extLst>
          </p:cNvPr>
          <p:cNvSpPr/>
          <p:nvPr userDrawn="1">
            <p:custDataLst>
              <p:tags r:id="rId43"/>
            </p:custDataLst>
          </p:nvPr>
        </p:nvSpPr>
        <p:spPr>
          <a:xfrm>
            <a:off x="6186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9" name="Rectangle 28" hidden="1">
            <a:extLst>
              <a:ext uri="{FF2B5EF4-FFF2-40B4-BE49-F238E27FC236}">
                <a16:creationId xmlns:a16="http://schemas.microsoft.com/office/drawing/2014/main" id="{997FA058-ADE0-4733-B4D3-D07665FA08E4}"/>
              </a:ext>
            </a:extLst>
          </p:cNvPr>
          <p:cNvSpPr/>
          <p:nvPr userDrawn="1">
            <p:custDataLst>
              <p:tags r:id="rId44"/>
            </p:custDataLst>
          </p:nvPr>
        </p:nvSpPr>
        <p:spPr>
          <a:xfrm>
            <a:off x="6947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0" name="Rectangle 29" hidden="1">
            <a:extLst>
              <a:ext uri="{FF2B5EF4-FFF2-40B4-BE49-F238E27FC236}">
                <a16:creationId xmlns:a16="http://schemas.microsoft.com/office/drawing/2014/main" id="{CF0CB68A-836B-4424-A951-4595D080DA84}"/>
              </a:ext>
            </a:extLst>
          </p:cNvPr>
          <p:cNvSpPr/>
          <p:nvPr userDrawn="1">
            <p:custDataLst>
              <p:tags r:id="rId45"/>
            </p:custDataLst>
          </p:nvPr>
        </p:nvSpPr>
        <p:spPr>
          <a:xfrm>
            <a:off x="7127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1" name="Rectangle 30" hidden="1">
            <a:extLst>
              <a:ext uri="{FF2B5EF4-FFF2-40B4-BE49-F238E27FC236}">
                <a16:creationId xmlns:a16="http://schemas.microsoft.com/office/drawing/2014/main" id="{37E6161D-D1CC-43BF-868E-E0728DA933D2}"/>
              </a:ext>
            </a:extLst>
          </p:cNvPr>
          <p:cNvSpPr/>
          <p:nvPr userDrawn="1">
            <p:custDataLst>
              <p:tags r:id="rId46"/>
            </p:custDataLst>
          </p:nvPr>
        </p:nvSpPr>
        <p:spPr>
          <a:xfrm>
            <a:off x="7888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2" name="Rectangle 31" hidden="1">
            <a:extLst>
              <a:ext uri="{FF2B5EF4-FFF2-40B4-BE49-F238E27FC236}">
                <a16:creationId xmlns:a16="http://schemas.microsoft.com/office/drawing/2014/main" id="{B91C25CE-0CFC-46B9-8355-74CBDF16BA65}"/>
              </a:ext>
            </a:extLst>
          </p:cNvPr>
          <p:cNvSpPr/>
          <p:nvPr userDrawn="1">
            <p:custDataLst>
              <p:tags r:id="rId47"/>
            </p:custDataLst>
          </p:nvPr>
        </p:nvSpPr>
        <p:spPr>
          <a:xfrm>
            <a:off x="8068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3" name="Rectangle 32" hidden="1">
            <a:extLst>
              <a:ext uri="{FF2B5EF4-FFF2-40B4-BE49-F238E27FC236}">
                <a16:creationId xmlns:a16="http://schemas.microsoft.com/office/drawing/2014/main" id="{DE20CDAE-9F45-4CE8-A05F-6A96B2B5939F}"/>
              </a:ext>
            </a:extLst>
          </p:cNvPr>
          <p:cNvSpPr/>
          <p:nvPr userDrawn="1">
            <p:custDataLst>
              <p:tags r:id="rId48"/>
            </p:custDataLst>
          </p:nvPr>
        </p:nvSpPr>
        <p:spPr>
          <a:xfrm>
            <a:off x="8829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4" name="Rectangle 33" hidden="1">
            <a:extLst>
              <a:ext uri="{FF2B5EF4-FFF2-40B4-BE49-F238E27FC236}">
                <a16:creationId xmlns:a16="http://schemas.microsoft.com/office/drawing/2014/main" id="{6432E07F-A333-4B52-865F-B73930C08029}"/>
              </a:ext>
            </a:extLst>
          </p:cNvPr>
          <p:cNvSpPr/>
          <p:nvPr userDrawn="1">
            <p:custDataLst>
              <p:tags r:id="rId49"/>
            </p:custDataLst>
          </p:nvPr>
        </p:nvSpPr>
        <p:spPr>
          <a:xfrm>
            <a:off x="9009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5" name="Rectangle 34" hidden="1">
            <a:extLst>
              <a:ext uri="{FF2B5EF4-FFF2-40B4-BE49-F238E27FC236}">
                <a16:creationId xmlns:a16="http://schemas.microsoft.com/office/drawing/2014/main" id="{4391A0C5-6CD6-4DC4-8D81-B703452F5556}"/>
              </a:ext>
            </a:extLst>
          </p:cNvPr>
          <p:cNvSpPr/>
          <p:nvPr userDrawn="1">
            <p:custDataLst>
              <p:tags r:id="rId50"/>
            </p:custDataLst>
          </p:nvPr>
        </p:nvSpPr>
        <p:spPr>
          <a:xfrm>
            <a:off x="9770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6" name="Rectangle 35" hidden="1">
            <a:extLst>
              <a:ext uri="{FF2B5EF4-FFF2-40B4-BE49-F238E27FC236}">
                <a16:creationId xmlns:a16="http://schemas.microsoft.com/office/drawing/2014/main" id="{C2BB7253-FD9F-45C4-B7EC-3DFA632E9A5C}"/>
              </a:ext>
            </a:extLst>
          </p:cNvPr>
          <p:cNvSpPr/>
          <p:nvPr userDrawn="1">
            <p:custDataLst>
              <p:tags r:id="rId51"/>
            </p:custDataLst>
          </p:nvPr>
        </p:nvSpPr>
        <p:spPr>
          <a:xfrm>
            <a:off x="9950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7" name="Rectangle 36" hidden="1">
            <a:extLst>
              <a:ext uri="{FF2B5EF4-FFF2-40B4-BE49-F238E27FC236}">
                <a16:creationId xmlns:a16="http://schemas.microsoft.com/office/drawing/2014/main" id="{8551C5F9-5795-44CA-A212-05C6ED297020}"/>
              </a:ext>
            </a:extLst>
          </p:cNvPr>
          <p:cNvSpPr/>
          <p:nvPr userDrawn="1">
            <p:custDataLst>
              <p:tags r:id="rId52"/>
            </p:custDataLst>
          </p:nvPr>
        </p:nvSpPr>
        <p:spPr>
          <a:xfrm>
            <a:off x="10711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8" name="Rectangle 37" hidden="1">
            <a:extLst>
              <a:ext uri="{FF2B5EF4-FFF2-40B4-BE49-F238E27FC236}">
                <a16:creationId xmlns:a16="http://schemas.microsoft.com/office/drawing/2014/main" id="{9BA724BC-F1B2-426A-9B61-ACA60B3A108B}"/>
              </a:ext>
            </a:extLst>
          </p:cNvPr>
          <p:cNvSpPr/>
          <p:nvPr userDrawn="1">
            <p:custDataLst>
              <p:tags r:id="rId53"/>
            </p:custDataLst>
          </p:nvPr>
        </p:nvSpPr>
        <p:spPr>
          <a:xfrm>
            <a:off x="10891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grpSp>
        <p:nvGrpSpPr>
          <p:cNvPr id="40" name="Logo">
            <a:extLst>
              <a:ext uri="{FF2B5EF4-FFF2-40B4-BE49-F238E27FC236}">
                <a16:creationId xmlns:a16="http://schemas.microsoft.com/office/drawing/2014/main" id="{41159307-D2B4-4D3F-A332-4F79D6D74E94}"/>
              </a:ext>
            </a:extLst>
          </p:cNvPr>
          <p:cNvGrpSpPr/>
          <p:nvPr userDrawn="1"/>
        </p:nvGrpSpPr>
        <p:grpSpPr>
          <a:xfrm>
            <a:off x="10893210" y="6350918"/>
            <a:ext cx="755843" cy="322808"/>
            <a:chOff x="6380216" y="4059273"/>
            <a:chExt cx="2905863" cy="1241045"/>
          </a:xfrm>
        </p:grpSpPr>
        <p:sp>
          <p:nvSpPr>
            <p:cNvPr id="41" name="Freeform: Shape 40">
              <a:extLst>
                <a:ext uri="{FF2B5EF4-FFF2-40B4-BE49-F238E27FC236}">
                  <a16:creationId xmlns:a16="http://schemas.microsoft.com/office/drawing/2014/main" id="{58D12840-1B77-4571-AEF6-084C7CA9B155}"/>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2A81581-576B-48A7-8DE8-ED168555C1E3}"/>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C230431-2867-4E73-880C-8C7079DEE770}"/>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953E370-A14B-4752-8604-69F1D46FD559}"/>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6EAE3BE-38C7-419F-AAB5-25C869D36117}"/>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4311A0A-BE4B-477F-A258-403879A87BF4}"/>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sp>
        <p:nvSpPr>
          <p:cNvPr id="4" name="Date Placeholder 3"/>
          <p:cNvSpPr>
            <a:spLocks noGrp="1"/>
          </p:cNvSpPr>
          <p:nvPr>
            <p:ph type="dt" sz="half" idx="2"/>
          </p:nvPr>
        </p:nvSpPr>
        <p:spPr>
          <a:xfrm>
            <a:off x="0" y="6858000"/>
            <a:ext cx="0" cy="0"/>
          </a:xfrm>
          <a:prstGeom prst="rect">
            <a:avLst/>
          </a:prstGeom>
        </p:spPr>
        <p:txBody>
          <a:bodyPr vert="horz" lIns="0" tIns="0" rIns="0" bIns="0" rtlCol="0" anchor="t" anchorCtr="0"/>
          <a:lstStyle>
            <a:lvl1pPr algn="r">
              <a:defRPr sz="700">
                <a:noFill/>
              </a:defRPr>
            </a:lvl1pPr>
          </a:lstStyle>
          <a:p>
            <a:endParaRPr lang="en-US" sz="700"/>
          </a:p>
        </p:txBody>
      </p:sp>
      <p:sp>
        <p:nvSpPr>
          <p:cNvPr id="5" name="Footer Placeholder 4"/>
          <p:cNvSpPr>
            <a:spLocks noGrp="1"/>
          </p:cNvSpPr>
          <p:nvPr>
            <p:ph type="ftr" sz="quarter" idx="3"/>
          </p:nvPr>
        </p:nvSpPr>
        <p:spPr>
          <a:xfrm>
            <a:off x="2422800" y="6440400"/>
            <a:ext cx="2638800" cy="151200"/>
          </a:xfrm>
          <a:prstGeom prst="rect">
            <a:avLst/>
          </a:prstGeom>
        </p:spPr>
        <p:txBody>
          <a:bodyPr vert="horz" lIns="0" tIns="0" rIns="0" bIns="0" rtlCol="0" anchor="t" anchorCtr="0"/>
          <a:lstStyle>
            <a:lvl1pPr algn="l">
              <a:defRPr sz="700" b="0" cap="all" baseline="0">
                <a:solidFill>
                  <a:schemeClr val="accent1"/>
                </a:solidFill>
              </a:defRPr>
            </a:lvl1pPr>
          </a:lstStyle>
          <a:p>
            <a:endParaRPr lang="en-US"/>
          </a:p>
        </p:txBody>
      </p:sp>
      <p:sp>
        <p:nvSpPr>
          <p:cNvPr id="6" name="Slide Number Placeholder 5"/>
          <p:cNvSpPr>
            <a:spLocks noGrp="1"/>
          </p:cNvSpPr>
          <p:nvPr>
            <p:ph type="sldNum" sz="quarter" idx="4"/>
          </p:nvPr>
        </p:nvSpPr>
        <p:spPr>
          <a:xfrm>
            <a:off x="540000" y="6440400"/>
            <a:ext cx="266400" cy="151200"/>
          </a:xfrm>
          <a:prstGeom prst="rect">
            <a:avLst/>
          </a:prstGeom>
        </p:spPr>
        <p:txBody>
          <a:bodyPr vert="horz" lIns="0" tIns="0" rIns="0" bIns="0" rtlCol="0" anchor="t" anchorCtr="0"/>
          <a:lstStyle>
            <a:lvl1pPr algn="l">
              <a:defRPr sz="700">
                <a:solidFill>
                  <a:schemeClr val="accent1"/>
                </a:solidFill>
              </a:defRPr>
            </a:lvl1pPr>
          </a:lstStyle>
          <a:p>
            <a:fld id="{5BA07366-CB75-4AA8-9E5B-928B849F427C}" type="slidenum">
              <a:rPr lang="en-US" smtClean="0"/>
              <a:pPr/>
              <a:t>‹#›</a:t>
            </a:fld>
            <a:endParaRPr lang="en-US"/>
          </a:p>
        </p:txBody>
      </p:sp>
      <p:sp>
        <p:nvSpPr>
          <p:cNvPr id="11" name="_SD_FLD_Copyright"/>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accent1"/>
                </a:solidFill>
              </a:rPr>
              <a:t>DNV ©</a:t>
            </a:r>
          </a:p>
        </p:txBody>
      </p:sp>
      <p:sp>
        <p:nvSpPr>
          <p:cNvPr id="16" name="SD_FLD_DocumentDate"/>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accent1"/>
              </a:solidFill>
              <a:ea typeface="ＭＳ Ｐゴシック" charset="-128"/>
              <a:cs typeface="Arial" charset="0"/>
            </a:endParaRPr>
          </a:p>
        </p:txBody>
      </p:sp>
      <p:sp>
        <p:nvSpPr>
          <p:cNvPr id="39" name="SD_FLD_Confidentiality">
            <a:extLst>
              <a:ext uri="{FF2B5EF4-FFF2-40B4-BE49-F238E27FC236}">
                <a16:creationId xmlns:a16="http://schemas.microsoft.com/office/drawing/2014/main" id="{93DBE27C-CF05-4B0E-B0C5-CDDB19365D1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
        <p:nvSpPr>
          <p:cNvPr id="49" name="SD_FLD_Draft" hidden="1">
            <a:extLst>
              <a:ext uri="{FF2B5EF4-FFF2-40B4-BE49-F238E27FC236}">
                <a16:creationId xmlns:a16="http://schemas.microsoft.com/office/drawing/2014/main" id="{EBD04EA3-2614-447C-8C02-69A389AD5F0C}"/>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9" r:id="rId3"/>
    <p:sldLayoutId id="2147483680" r:id="rId4"/>
    <p:sldLayoutId id="2147483661" r:id="rId5"/>
    <p:sldLayoutId id="2147483702" r:id="rId6"/>
    <p:sldLayoutId id="2147483682" r:id="rId7"/>
    <p:sldLayoutId id="2147483674" r:id="rId8"/>
    <p:sldLayoutId id="2147483651" r:id="rId9"/>
    <p:sldLayoutId id="2147483650" r:id="rId10"/>
    <p:sldLayoutId id="2147483683" r:id="rId11"/>
    <p:sldLayoutId id="2147483698" r:id="rId12"/>
    <p:sldLayoutId id="2147483699" r:id="rId13"/>
    <p:sldLayoutId id="2147483652" r:id="rId14"/>
    <p:sldLayoutId id="2147483684" r:id="rId15"/>
    <p:sldLayoutId id="2147483685" r:id="rId16"/>
    <p:sldLayoutId id="2147483686" r:id="rId17"/>
    <p:sldLayoutId id="2147483664" r:id="rId18"/>
    <p:sldLayoutId id="2147483701" r:id="rId19"/>
    <p:sldLayoutId id="2147483695" r:id="rId20"/>
    <p:sldLayoutId id="2147483696" r:id="rId21"/>
    <p:sldLayoutId id="2147483690" r:id="rId22"/>
    <p:sldLayoutId id="2147483691" r:id="rId23"/>
    <p:sldLayoutId id="2147483697" r:id="rId24"/>
    <p:sldLayoutId id="2147483694" r:id="rId25"/>
    <p:sldLayoutId id="2147483655" r:id="rId26"/>
    <p:sldLayoutId id="2147483667" r:id="rId27"/>
    <p:sldLayoutId id="2147483692" r:id="rId28"/>
    <p:sldLayoutId id="2147483693" r:id="rId29"/>
  </p:sldLayoutIdLst>
  <p:hf hdr="0" ftr="0" dt="0"/>
  <p:txStyles>
    <p:titleStyle>
      <a:lvl1pPr algn="l" defTabSz="914400" rtl="0" eaLnBrk="1" latinLnBrk="0" hangingPunct="1">
        <a:lnSpc>
          <a:spcPct val="83000"/>
        </a:lnSpc>
        <a:spcBef>
          <a:spcPct val="0"/>
        </a:spcBef>
        <a:buNone/>
        <a:defRPr sz="3600" b="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819" userDrawn="1">
          <p15:clr>
            <a:srgbClr val="F26B43"/>
          </p15:clr>
        </p15:guide>
        <p15:guide id="3" orient="horz" pos="340" userDrawn="1">
          <p15:clr>
            <a:srgbClr val="F26B43"/>
          </p15:clr>
        </p15:guide>
        <p15:guide id="4" orient="horz" pos="3809" userDrawn="1">
          <p15:clr>
            <a:srgbClr val="F26B43"/>
          </p15:clr>
        </p15:guide>
        <p15:guide id="5" pos="932" userDrawn="1">
          <p15:clr>
            <a:srgbClr val="F26B43"/>
          </p15:clr>
        </p15:guide>
        <p15:guide id="6" pos="1412" userDrawn="1">
          <p15:clr>
            <a:srgbClr val="F26B43"/>
          </p15:clr>
        </p15:guide>
        <p15:guide id="7" pos="1525" userDrawn="1">
          <p15:clr>
            <a:srgbClr val="F26B43"/>
          </p15:clr>
        </p15:guide>
        <p15:guide id="8" pos="2005" userDrawn="1">
          <p15:clr>
            <a:srgbClr val="F26B43"/>
          </p15:clr>
        </p15:guide>
        <p15:guide id="9" pos="2118" userDrawn="1">
          <p15:clr>
            <a:srgbClr val="F26B43"/>
          </p15:clr>
        </p15:guide>
        <p15:guide id="10" pos="2597" userDrawn="1">
          <p15:clr>
            <a:srgbClr val="F26B43"/>
          </p15:clr>
        </p15:guide>
        <p15:guide id="11" pos="2711" userDrawn="1">
          <p15:clr>
            <a:srgbClr val="F26B43"/>
          </p15:clr>
        </p15:guide>
        <p15:guide id="12" pos="3190" userDrawn="1">
          <p15:clr>
            <a:srgbClr val="F26B43"/>
          </p15:clr>
        </p15:guide>
        <p15:guide id="13" pos="3303" userDrawn="1">
          <p15:clr>
            <a:srgbClr val="F26B43"/>
          </p15:clr>
        </p15:guide>
        <p15:guide id="14" pos="3783" userDrawn="1">
          <p15:clr>
            <a:srgbClr val="F26B43"/>
          </p15:clr>
        </p15:guide>
        <p15:guide id="15" pos="3896" userDrawn="1">
          <p15:clr>
            <a:srgbClr val="F26B43"/>
          </p15:clr>
        </p15:guide>
        <p15:guide id="16" pos="4376" userDrawn="1">
          <p15:clr>
            <a:srgbClr val="F26B43"/>
          </p15:clr>
        </p15:guide>
        <p15:guide id="17" pos="4489" userDrawn="1">
          <p15:clr>
            <a:srgbClr val="F26B43"/>
          </p15:clr>
        </p15:guide>
        <p15:guide id="18" pos="4968" userDrawn="1">
          <p15:clr>
            <a:srgbClr val="F26B43"/>
          </p15:clr>
        </p15:guide>
        <p15:guide id="19" pos="5082" userDrawn="1">
          <p15:clr>
            <a:srgbClr val="F26B43"/>
          </p15:clr>
        </p15:guide>
        <p15:guide id="20" pos="5561" userDrawn="1">
          <p15:clr>
            <a:srgbClr val="F26B43"/>
          </p15:clr>
        </p15:guide>
        <p15:guide id="21" pos="5674" userDrawn="1">
          <p15:clr>
            <a:srgbClr val="F26B43"/>
          </p15:clr>
        </p15:guide>
        <p15:guide id="22" pos="6154" userDrawn="1">
          <p15:clr>
            <a:srgbClr val="F26B43"/>
          </p15:clr>
        </p15:guide>
        <p15:guide id="23" pos="6267" userDrawn="1">
          <p15:clr>
            <a:srgbClr val="F26B43"/>
          </p15:clr>
        </p15:guide>
        <p15:guide id="24" pos="6747" userDrawn="1">
          <p15:clr>
            <a:srgbClr val="F26B43"/>
          </p15:clr>
        </p15:guide>
        <p15:guide id="25" pos="6860" userDrawn="1">
          <p15:clr>
            <a:srgbClr val="F26B43"/>
          </p15:clr>
        </p15:guide>
        <p15:guide id="26" pos="7339" userDrawn="1">
          <p15:clr>
            <a:srgbClr val="F26B43"/>
          </p15:clr>
        </p15:guide>
        <p15:guide id="27" orient="horz" pos="10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11110914" cy="936000"/>
          </a:xfrm>
          <a:prstGeom prst="rect">
            <a:avLst/>
          </a:prstGeom>
        </p:spPr>
        <p:txBody>
          <a:bodyPr vert="horz" lIns="0" tIns="0" rIns="0" bIns="0" rtlCol="0" anchor="t" anchorCtr="0">
            <a:noAutofit/>
          </a:bodyPr>
          <a:lstStyle/>
          <a:p>
            <a:r>
              <a:rPr lang="en-US" noProof="0"/>
              <a:t>Click to edit Master title style</a:t>
            </a:r>
          </a:p>
        </p:txBody>
      </p:sp>
      <p:sp>
        <p:nvSpPr>
          <p:cNvPr id="3" name="Text Placeholder 2"/>
          <p:cNvSpPr>
            <a:spLocks noGrp="1"/>
          </p:cNvSpPr>
          <p:nvPr>
            <p:ph type="body" idx="1"/>
          </p:nvPr>
        </p:nvSpPr>
        <p:spPr>
          <a:xfrm>
            <a:off x="539749" y="1730376"/>
            <a:ext cx="11110914" cy="431762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Rectangle 13" hidden="1">
            <a:extLst>
              <a:ext uri="{FF2B5EF4-FFF2-40B4-BE49-F238E27FC236}">
                <a16:creationId xmlns:a16="http://schemas.microsoft.com/office/drawing/2014/main" id="{BB63DCEC-AAD3-4DB4-9AE3-B5D19A9C2484}"/>
              </a:ext>
            </a:extLst>
          </p:cNvPr>
          <p:cNvSpPr/>
          <p:nvPr userDrawn="1">
            <p:custDataLst>
              <p:tags r:id="rId33"/>
            </p:custDataLst>
          </p:nvPr>
        </p:nvSpPr>
        <p:spPr>
          <a:xfrm>
            <a:off x="540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7" name="Rectangle 16" hidden="1">
            <a:extLst>
              <a:ext uri="{FF2B5EF4-FFF2-40B4-BE49-F238E27FC236}">
                <a16:creationId xmlns:a16="http://schemas.microsoft.com/office/drawing/2014/main" id="{0FD117DA-A2A8-4F9D-B936-69DCC4F5F5D2}"/>
              </a:ext>
            </a:extLst>
          </p:cNvPr>
          <p:cNvSpPr/>
          <p:nvPr userDrawn="1">
            <p:custDataLst>
              <p:tags r:id="rId34"/>
            </p:custDataLst>
          </p:nvPr>
        </p:nvSpPr>
        <p:spPr>
          <a:xfrm>
            <a:off x="1301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8" name="Rectangle 17" hidden="1">
            <a:extLst>
              <a:ext uri="{FF2B5EF4-FFF2-40B4-BE49-F238E27FC236}">
                <a16:creationId xmlns:a16="http://schemas.microsoft.com/office/drawing/2014/main" id="{2C7B45E7-1F83-4137-A47D-8B64435080C5}"/>
              </a:ext>
            </a:extLst>
          </p:cNvPr>
          <p:cNvSpPr/>
          <p:nvPr userDrawn="1">
            <p:custDataLst>
              <p:tags r:id="rId35"/>
            </p:custDataLst>
          </p:nvPr>
        </p:nvSpPr>
        <p:spPr>
          <a:xfrm>
            <a:off x="1481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9" name="Rectangle 18" hidden="1">
            <a:extLst>
              <a:ext uri="{FF2B5EF4-FFF2-40B4-BE49-F238E27FC236}">
                <a16:creationId xmlns:a16="http://schemas.microsoft.com/office/drawing/2014/main" id="{A8B3B5FE-7988-4FC0-84E6-9CF1C3C4CA51}"/>
              </a:ext>
            </a:extLst>
          </p:cNvPr>
          <p:cNvSpPr/>
          <p:nvPr userDrawn="1">
            <p:custDataLst>
              <p:tags r:id="rId36"/>
            </p:custDataLst>
          </p:nvPr>
        </p:nvSpPr>
        <p:spPr>
          <a:xfrm>
            <a:off x="2242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0" name="Rectangle 19" hidden="1">
            <a:extLst>
              <a:ext uri="{FF2B5EF4-FFF2-40B4-BE49-F238E27FC236}">
                <a16:creationId xmlns:a16="http://schemas.microsoft.com/office/drawing/2014/main" id="{1EDC7C3A-9F84-479D-9C27-16EAE38E647C}"/>
              </a:ext>
            </a:extLst>
          </p:cNvPr>
          <p:cNvSpPr/>
          <p:nvPr userDrawn="1">
            <p:custDataLst>
              <p:tags r:id="rId37"/>
            </p:custDataLst>
          </p:nvPr>
        </p:nvSpPr>
        <p:spPr>
          <a:xfrm>
            <a:off x="2422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1" name="Rectangle 20" hidden="1">
            <a:extLst>
              <a:ext uri="{FF2B5EF4-FFF2-40B4-BE49-F238E27FC236}">
                <a16:creationId xmlns:a16="http://schemas.microsoft.com/office/drawing/2014/main" id="{0D6D4D25-7264-48B4-AADE-6A2F1A824C8B}"/>
              </a:ext>
            </a:extLst>
          </p:cNvPr>
          <p:cNvSpPr/>
          <p:nvPr userDrawn="1">
            <p:custDataLst>
              <p:tags r:id="rId38"/>
            </p:custDataLst>
          </p:nvPr>
        </p:nvSpPr>
        <p:spPr>
          <a:xfrm>
            <a:off x="3183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2" name="Rectangle 21" hidden="1">
            <a:extLst>
              <a:ext uri="{FF2B5EF4-FFF2-40B4-BE49-F238E27FC236}">
                <a16:creationId xmlns:a16="http://schemas.microsoft.com/office/drawing/2014/main" id="{D415979B-387F-475E-814F-C88D5AB822CB}"/>
              </a:ext>
            </a:extLst>
          </p:cNvPr>
          <p:cNvSpPr/>
          <p:nvPr userDrawn="1">
            <p:custDataLst>
              <p:tags r:id="rId39"/>
            </p:custDataLst>
          </p:nvPr>
        </p:nvSpPr>
        <p:spPr>
          <a:xfrm>
            <a:off x="3363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3" name="Rectangle 22" hidden="1">
            <a:extLst>
              <a:ext uri="{FF2B5EF4-FFF2-40B4-BE49-F238E27FC236}">
                <a16:creationId xmlns:a16="http://schemas.microsoft.com/office/drawing/2014/main" id="{877E9948-C983-44F5-B38B-9D9B79AB0C13}"/>
              </a:ext>
            </a:extLst>
          </p:cNvPr>
          <p:cNvSpPr/>
          <p:nvPr userDrawn="1">
            <p:custDataLst>
              <p:tags r:id="rId40"/>
            </p:custDataLst>
          </p:nvPr>
        </p:nvSpPr>
        <p:spPr>
          <a:xfrm>
            <a:off x="4124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4" name="Rectangle 23" hidden="1">
            <a:extLst>
              <a:ext uri="{FF2B5EF4-FFF2-40B4-BE49-F238E27FC236}">
                <a16:creationId xmlns:a16="http://schemas.microsoft.com/office/drawing/2014/main" id="{C90019DE-0E2E-4D25-8EBB-2AA6C9805FCB}"/>
              </a:ext>
            </a:extLst>
          </p:cNvPr>
          <p:cNvSpPr/>
          <p:nvPr userDrawn="1">
            <p:custDataLst>
              <p:tags r:id="rId41"/>
            </p:custDataLst>
          </p:nvPr>
        </p:nvSpPr>
        <p:spPr>
          <a:xfrm>
            <a:off x="4304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5" name="Rectangle 24" hidden="1">
            <a:extLst>
              <a:ext uri="{FF2B5EF4-FFF2-40B4-BE49-F238E27FC236}">
                <a16:creationId xmlns:a16="http://schemas.microsoft.com/office/drawing/2014/main" id="{5743DD09-14AA-4131-9DA2-5E4B49BF5418}"/>
              </a:ext>
            </a:extLst>
          </p:cNvPr>
          <p:cNvSpPr/>
          <p:nvPr userDrawn="1">
            <p:custDataLst>
              <p:tags r:id="rId42"/>
            </p:custDataLst>
          </p:nvPr>
        </p:nvSpPr>
        <p:spPr>
          <a:xfrm>
            <a:off x="5065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6" name="Rectangle 25" hidden="1">
            <a:extLst>
              <a:ext uri="{FF2B5EF4-FFF2-40B4-BE49-F238E27FC236}">
                <a16:creationId xmlns:a16="http://schemas.microsoft.com/office/drawing/2014/main" id="{54D98BB9-B9BA-4230-9B6C-2B0937D4CADC}"/>
              </a:ext>
            </a:extLst>
          </p:cNvPr>
          <p:cNvSpPr/>
          <p:nvPr userDrawn="1">
            <p:custDataLst>
              <p:tags r:id="rId43"/>
            </p:custDataLst>
          </p:nvPr>
        </p:nvSpPr>
        <p:spPr>
          <a:xfrm>
            <a:off x="5245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7" name="Rectangle 26" hidden="1">
            <a:extLst>
              <a:ext uri="{FF2B5EF4-FFF2-40B4-BE49-F238E27FC236}">
                <a16:creationId xmlns:a16="http://schemas.microsoft.com/office/drawing/2014/main" id="{0E84BDF3-3A6F-4957-9C70-3E513F17F8E6}"/>
              </a:ext>
            </a:extLst>
          </p:cNvPr>
          <p:cNvSpPr/>
          <p:nvPr userDrawn="1">
            <p:custDataLst>
              <p:tags r:id="rId44"/>
            </p:custDataLst>
          </p:nvPr>
        </p:nvSpPr>
        <p:spPr>
          <a:xfrm>
            <a:off x="6006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8" name="Rectangle 27" hidden="1">
            <a:extLst>
              <a:ext uri="{FF2B5EF4-FFF2-40B4-BE49-F238E27FC236}">
                <a16:creationId xmlns:a16="http://schemas.microsoft.com/office/drawing/2014/main" id="{F8D87BF2-62DC-4044-8884-CD295F80035D}"/>
              </a:ext>
            </a:extLst>
          </p:cNvPr>
          <p:cNvSpPr/>
          <p:nvPr userDrawn="1">
            <p:custDataLst>
              <p:tags r:id="rId45"/>
            </p:custDataLst>
          </p:nvPr>
        </p:nvSpPr>
        <p:spPr>
          <a:xfrm>
            <a:off x="6186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9" name="Rectangle 28" hidden="1">
            <a:extLst>
              <a:ext uri="{FF2B5EF4-FFF2-40B4-BE49-F238E27FC236}">
                <a16:creationId xmlns:a16="http://schemas.microsoft.com/office/drawing/2014/main" id="{997FA058-ADE0-4733-B4D3-D07665FA08E4}"/>
              </a:ext>
            </a:extLst>
          </p:cNvPr>
          <p:cNvSpPr/>
          <p:nvPr userDrawn="1">
            <p:custDataLst>
              <p:tags r:id="rId46"/>
            </p:custDataLst>
          </p:nvPr>
        </p:nvSpPr>
        <p:spPr>
          <a:xfrm>
            <a:off x="6947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0" name="Rectangle 29" hidden="1">
            <a:extLst>
              <a:ext uri="{FF2B5EF4-FFF2-40B4-BE49-F238E27FC236}">
                <a16:creationId xmlns:a16="http://schemas.microsoft.com/office/drawing/2014/main" id="{CF0CB68A-836B-4424-A951-4595D080DA84}"/>
              </a:ext>
            </a:extLst>
          </p:cNvPr>
          <p:cNvSpPr/>
          <p:nvPr userDrawn="1">
            <p:custDataLst>
              <p:tags r:id="rId47"/>
            </p:custDataLst>
          </p:nvPr>
        </p:nvSpPr>
        <p:spPr>
          <a:xfrm>
            <a:off x="7127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1" name="Rectangle 30" hidden="1">
            <a:extLst>
              <a:ext uri="{FF2B5EF4-FFF2-40B4-BE49-F238E27FC236}">
                <a16:creationId xmlns:a16="http://schemas.microsoft.com/office/drawing/2014/main" id="{37E6161D-D1CC-43BF-868E-E0728DA933D2}"/>
              </a:ext>
            </a:extLst>
          </p:cNvPr>
          <p:cNvSpPr/>
          <p:nvPr userDrawn="1">
            <p:custDataLst>
              <p:tags r:id="rId48"/>
            </p:custDataLst>
          </p:nvPr>
        </p:nvSpPr>
        <p:spPr>
          <a:xfrm>
            <a:off x="7888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2" name="Rectangle 31" hidden="1">
            <a:extLst>
              <a:ext uri="{FF2B5EF4-FFF2-40B4-BE49-F238E27FC236}">
                <a16:creationId xmlns:a16="http://schemas.microsoft.com/office/drawing/2014/main" id="{B91C25CE-0CFC-46B9-8355-74CBDF16BA65}"/>
              </a:ext>
            </a:extLst>
          </p:cNvPr>
          <p:cNvSpPr/>
          <p:nvPr userDrawn="1">
            <p:custDataLst>
              <p:tags r:id="rId49"/>
            </p:custDataLst>
          </p:nvPr>
        </p:nvSpPr>
        <p:spPr>
          <a:xfrm>
            <a:off x="8068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3" name="Rectangle 32" hidden="1">
            <a:extLst>
              <a:ext uri="{FF2B5EF4-FFF2-40B4-BE49-F238E27FC236}">
                <a16:creationId xmlns:a16="http://schemas.microsoft.com/office/drawing/2014/main" id="{DE20CDAE-9F45-4CE8-A05F-6A96B2B5939F}"/>
              </a:ext>
            </a:extLst>
          </p:cNvPr>
          <p:cNvSpPr/>
          <p:nvPr userDrawn="1">
            <p:custDataLst>
              <p:tags r:id="rId50"/>
            </p:custDataLst>
          </p:nvPr>
        </p:nvSpPr>
        <p:spPr>
          <a:xfrm>
            <a:off x="8829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4" name="Rectangle 33" hidden="1">
            <a:extLst>
              <a:ext uri="{FF2B5EF4-FFF2-40B4-BE49-F238E27FC236}">
                <a16:creationId xmlns:a16="http://schemas.microsoft.com/office/drawing/2014/main" id="{6432E07F-A333-4B52-865F-B73930C08029}"/>
              </a:ext>
            </a:extLst>
          </p:cNvPr>
          <p:cNvSpPr/>
          <p:nvPr userDrawn="1">
            <p:custDataLst>
              <p:tags r:id="rId51"/>
            </p:custDataLst>
          </p:nvPr>
        </p:nvSpPr>
        <p:spPr>
          <a:xfrm>
            <a:off x="9009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5" name="Rectangle 34" hidden="1">
            <a:extLst>
              <a:ext uri="{FF2B5EF4-FFF2-40B4-BE49-F238E27FC236}">
                <a16:creationId xmlns:a16="http://schemas.microsoft.com/office/drawing/2014/main" id="{4391A0C5-6CD6-4DC4-8D81-B703452F5556}"/>
              </a:ext>
            </a:extLst>
          </p:cNvPr>
          <p:cNvSpPr/>
          <p:nvPr userDrawn="1">
            <p:custDataLst>
              <p:tags r:id="rId52"/>
            </p:custDataLst>
          </p:nvPr>
        </p:nvSpPr>
        <p:spPr>
          <a:xfrm>
            <a:off x="9770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6" name="Rectangle 35" hidden="1">
            <a:extLst>
              <a:ext uri="{FF2B5EF4-FFF2-40B4-BE49-F238E27FC236}">
                <a16:creationId xmlns:a16="http://schemas.microsoft.com/office/drawing/2014/main" id="{C2BB7253-FD9F-45C4-B7EC-3DFA632E9A5C}"/>
              </a:ext>
            </a:extLst>
          </p:cNvPr>
          <p:cNvSpPr/>
          <p:nvPr userDrawn="1">
            <p:custDataLst>
              <p:tags r:id="rId53"/>
            </p:custDataLst>
          </p:nvPr>
        </p:nvSpPr>
        <p:spPr>
          <a:xfrm>
            <a:off x="9950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7" name="Rectangle 36" hidden="1">
            <a:extLst>
              <a:ext uri="{FF2B5EF4-FFF2-40B4-BE49-F238E27FC236}">
                <a16:creationId xmlns:a16="http://schemas.microsoft.com/office/drawing/2014/main" id="{8551C5F9-5795-44CA-A212-05C6ED297020}"/>
              </a:ext>
            </a:extLst>
          </p:cNvPr>
          <p:cNvSpPr/>
          <p:nvPr userDrawn="1">
            <p:custDataLst>
              <p:tags r:id="rId54"/>
            </p:custDataLst>
          </p:nvPr>
        </p:nvSpPr>
        <p:spPr>
          <a:xfrm>
            <a:off x="10711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38" name="Rectangle 37" hidden="1">
            <a:extLst>
              <a:ext uri="{FF2B5EF4-FFF2-40B4-BE49-F238E27FC236}">
                <a16:creationId xmlns:a16="http://schemas.microsoft.com/office/drawing/2014/main" id="{9BA724BC-F1B2-426A-9B61-ACA60B3A108B}"/>
              </a:ext>
            </a:extLst>
          </p:cNvPr>
          <p:cNvSpPr/>
          <p:nvPr userDrawn="1">
            <p:custDataLst>
              <p:tags r:id="rId55"/>
            </p:custDataLst>
          </p:nvPr>
        </p:nvSpPr>
        <p:spPr>
          <a:xfrm>
            <a:off x="10891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grpSp>
        <p:nvGrpSpPr>
          <p:cNvPr id="40" name="Logo">
            <a:extLst>
              <a:ext uri="{FF2B5EF4-FFF2-40B4-BE49-F238E27FC236}">
                <a16:creationId xmlns:a16="http://schemas.microsoft.com/office/drawing/2014/main" id="{41159307-D2B4-4D3F-A332-4F79D6D74E94}"/>
              </a:ext>
            </a:extLst>
          </p:cNvPr>
          <p:cNvGrpSpPr/>
          <p:nvPr userDrawn="1"/>
        </p:nvGrpSpPr>
        <p:grpSpPr>
          <a:xfrm>
            <a:off x="10893210" y="6350918"/>
            <a:ext cx="755843" cy="322808"/>
            <a:chOff x="6380216" y="4059273"/>
            <a:chExt cx="2905863" cy="1241045"/>
          </a:xfrm>
        </p:grpSpPr>
        <p:sp>
          <p:nvSpPr>
            <p:cNvPr id="41" name="Freeform: Shape 40">
              <a:extLst>
                <a:ext uri="{FF2B5EF4-FFF2-40B4-BE49-F238E27FC236}">
                  <a16:creationId xmlns:a16="http://schemas.microsoft.com/office/drawing/2014/main" id="{58D12840-1B77-4571-AEF6-084C7CA9B155}"/>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2A81581-576B-48A7-8DE8-ED168555C1E3}"/>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C230431-2867-4E73-880C-8C7079DEE770}"/>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953E370-A14B-4752-8604-69F1D46FD559}"/>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6EAE3BE-38C7-419F-AAB5-25C869D36117}"/>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4311A0A-BE4B-477F-A258-403879A87BF4}"/>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US"/>
            </a:p>
          </p:txBody>
        </p:sp>
      </p:grpSp>
      <p:sp>
        <p:nvSpPr>
          <p:cNvPr id="4" name="Date Placeholder 3"/>
          <p:cNvSpPr>
            <a:spLocks noGrp="1"/>
          </p:cNvSpPr>
          <p:nvPr>
            <p:ph type="dt" sz="half" idx="2"/>
          </p:nvPr>
        </p:nvSpPr>
        <p:spPr>
          <a:xfrm>
            <a:off x="0" y="6858000"/>
            <a:ext cx="0" cy="0"/>
          </a:xfrm>
          <a:prstGeom prst="rect">
            <a:avLst/>
          </a:prstGeom>
        </p:spPr>
        <p:txBody>
          <a:bodyPr vert="horz" lIns="0" tIns="0" rIns="0" bIns="0" rtlCol="0" anchor="t" anchorCtr="0"/>
          <a:lstStyle>
            <a:lvl1pPr algn="r">
              <a:defRPr sz="700">
                <a:noFill/>
              </a:defRPr>
            </a:lvl1pPr>
          </a:lstStyle>
          <a:p>
            <a:endParaRPr lang="en-US" sz="700"/>
          </a:p>
        </p:txBody>
      </p:sp>
      <p:sp>
        <p:nvSpPr>
          <p:cNvPr id="5" name="Footer Placeholder 4"/>
          <p:cNvSpPr>
            <a:spLocks noGrp="1"/>
          </p:cNvSpPr>
          <p:nvPr>
            <p:ph type="ftr" sz="quarter" idx="3"/>
          </p:nvPr>
        </p:nvSpPr>
        <p:spPr>
          <a:xfrm>
            <a:off x="2422800" y="6440400"/>
            <a:ext cx="2638800" cy="151200"/>
          </a:xfrm>
          <a:prstGeom prst="rect">
            <a:avLst/>
          </a:prstGeom>
        </p:spPr>
        <p:txBody>
          <a:bodyPr vert="horz" lIns="0" tIns="0" rIns="0" bIns="0" rtlCol="0" anchor="t" anchorCtr="0"/>
          <a:lstStyle>
            <a:lvl1pPr algn="l">
              <a:defRPr sz="700" b="0" cap="all" baseline="0">
                <a:solidFill>
                  <a:schemeClr val="accent1"/>
                </a:solidFill>
              </a:defRPr>
            </a:lvl1pPr>
          </a:lstStyle>
          <a:p>
            <a:endParaRPr lang="en-US"/>
          </a:p>
        </p:txBody>
      </p:sp>
      <p:sp>
        <p:nvSpPr>
          <p:cNvPr id="6" name="Slide Number Placeholder 5"/>
          <p:cNvSpPr>
            <a:spLocks noGrp="1"/>
          </p:cNvSpPr>
          <p:nvPr>
            <p:ph type="sldNum" sz="quarter" idx="4"/>
          </p:nvPr>
        </p:nvSpPr>
        <p:spPr>
          <a:xfrm>
            <a:off x="540000" y="6440400"/>
            <a:ext cx="266400" cy="151200"/>
          </a:xfrm>
          <a:prstGeom prst="rect">
            <a:avLst/>
          </a:prstGeom>
        </p:spPr>
        <p:txBody>
          <a:bodyPr vert="horz" lIns="0" tIns="0" rIns="0" bIns="0" rtlCol="0" anchor="t" anchorCtr="0"/>
          <a:lstStyle>
            <a:lvl1pPr algn="l">
              <a:defRPr sz="700">
                <a:solidFill>
                  <a:schemeClr val="accent1"/>
                </a:solidFill>
              </a:defRPr>
            </a:lvl1pPr>
          </a:lstStyle>
          <a:p>
            <a:fld id="{5BA07366-CB75-4AA8-9E5B-928B849F427C}" type="slidenum">
              <a:rPr lang="en-US" smtClean="0"/>
              <a:pPr/>
              <a:t>‹#›</a:t>
            </a:fld>
            <a:endParaRPr lang="en-US"/>
          </a:p>
        </p:txBody>
      </p:sp>
      <p:sp>
        <p:nvSpPr>
          <p:cNvPr id="11" name="_SD_FLD_Copyright"/>
          <p:cNvSpPr txBox="1"/>
          <p:nvPr userDrawn="1"/>
        </p:nvSpPr>
        <p:spPr>
          <a:xfrm>
            <a:off x="853200" y="6440400"/>
            <a:ext cx="278923" cy="107722"/>
          </a:xfrm>
          <a:prstGeom prst="rect">
            <a:avLst/>
          </a:prstGeom>
          <a:noFill/>
        </p:spPr>
        <p:txBody>
          <a:bodyPr wrap="none" lIns="0" tIns="0" rIns="0" bIns="0" rtlCol="0">
            <a:spAutoFit/>
          </a:bodyPr>
          <a:lstStyle/>
          <a:p>
            <a:r>
              <a:rPr lang="en-US" sz="700" noProof="0">
                <a:solidFill>
                  <a:schemeClr val="accent1"/>
                </a:solidFill>
              </a:rPr>
              <a:t>DNV ©</a:t>
            </a:r>
          </a:p>
        </p:txBody>
      </p:sp>
      <p:sp>
        <p:nvSpPr>
          <p:cNvPr id="16" name="SD_FLD_DocumentDate"/>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endParaRPr lang="en-US" altLang="ja-JP" sz="700" cap="all" baseline="0">
              <a:solidFill>
                <a:schemeClr val="accent1"/>
              </a:solidFill>
              <a:ea typeface="ＭＳ Ｐゴシック" charset="-128"/>
              <a:cs typeface="Arial" charset="0"/>
            </a:endParaRPr>
          </a:p>
        </p:txBody>
      </p:sp>
      <p:sp>
        <p:nvSpPr>
          <p:cNvPr id="39" name="SD_FLD_Confidentiality">
            <a:extLst>
              <a:ext uri="{FF2B5EF4-FFF2-40B4-BE49-F238E27FC236}">
                <a16:creationId xmlns:a16="http://schemas.microsoft.com/office/drawing/2014/main" id="{93DBE27C-CF05-4B0E-B0C5-CDDB19365D1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US" sz="700" b="0" kern="1200" cap="all" baseline="0">
              <a:solidFill>
                <a:schemeClr val="accent1"/>
              </a:solidFill>
              <a:latin typeface="+mn-lt"/>
              <a:ea typeface="+mn-ea"/>
              <a:cs typeface="+mn-cs"/>
            </a:endParaRPr>
          </a:p>
        </p:txBody>
      </p:sp>
      <p:sp>
        <p:nvSpPr>
          <p:cNvPr id="49" name="SD_FLD_Draft" hidden="1">
            <a:extLst>
              <a:ext uri="{FF2B5EF4-FFF2-40B4-BE49-F238E27FC236}">
                <a16:creationId xmlns:a16="http://schemas.microsoft.com/office/drawing/2014/main" id="{EBD04EA3-2614-447C-8C02-69A389AD5F0C}"/>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US" altLang="ja-JP" sz="1600" b="0" cap="all" baseline="0">
                <a:solidFill>
                  <a:srgbClr val="C4262E"/>
                </a:solidFill>
                <a:ea typeface="ＭＳ Ｐゴシック" charset="-128"/>
                <a:cs typeface="Arial" charset="0"/>
              </a:rPr>
              <a:t>DRAFT</a:t>
            </a:r>
          </a:p>
        </p:txBody>
      </p:sp>
    </p:spTree>
    <p:extLst>
      <p:ext uri="{BB962C8B-B14F-4D97-AF65-F5344CB8AC3E}">
        <p14:creationId xmlns:p14="http://schemas.microsoft.com/office/powerpoint/2010/main" val="219665376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Lst>
  <p:hf hdr="0" ftr="0" dt="0"/>
  <p:txStyles>
    <p:titleStyle>
      <a:lvl1pPr algn="l" defTabSz="914400" rtl="0" eaLnBrk="1" latinLnBrk="0" hangingPunct="1">
        <a:lnSpc>
          <a:spcPct val="83000"/>
        </a:lnSpc>
        <a:spcBef>
          <a:spcPct val="0"/>
        </a:spcBef>
        <a:buNone/>
        <a:defRPr sz="3600" b="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p15:clr>
            <a:srgbClr val="F26B43"/>
          </p15:clr>
        </p15:guide>
        <p15:guide id="2" pos="819">
          <p15:clr>
            <a:srgbClr val="F26B43"/>
          </p15:clr>
        </p15:guide>
        <p15:guide id="3" orient="horz" pos="340">
          <p15:clr>
            <a:srgbClr val="F26B43"/>
          </p15:clr>
        </p15:guide>
        <p15:guide id="4" orient="horz" pos="3809">
          <p15:clr>
            <a:srgbClr val="F26B43"/>
          </p15:clr>
        </p15:guide>
        <p15:guide id="5" pos="932">
          <p15:clr>
            <a:srgbClr val="F26B43"/>
          </p15:clr>
        </p15:guide>
        <p15:guide id="6" pos="1412">
          <p15:clr>
            <a:srgbClr val="F26B43"/>
          </p15:clr>
        </p15:guide>
        <p15:guide id="7" pos="1525">
          <p15:clr>
            <a:srgbClr val="F26B43"/>
          </p15:clr>
        </p15:guide>
        <p15:guide id="8" pos="2005">
          <p15:clr>
            <a:srgbClr val="F26B43"/>
          </p15:clr>
        </p15:guide>
        <p15:guide id="9" pos="2118">
          <p15:clr>
            <a:srgbClr val="F26B43"/>
          </p15:clr>
        </p15:guide>
        <p15:guide id="10" pos="2597">
          <p15:clr>
            <a:srgbClr val="F26B43"/>
          </p15:clr>
        </p15:guide>
        <p15:guide id="11" pos="2711">
          <p15:clr>
            <a:srgbClr val="F26B43"/>
          </p15:clr>
        </p15:guide>
        <p15:guide id="12" pos="3190">
          <p15:clr>
            <a:srgbClr val="F26B43"/>
          </p15:clr>
        </p15:guide>
        <p15:guide id="13" pos="3303">
          <p15:clr>
            <a:srgbClr val="F26B43"/>
          </p15:clr>
        </p15:guide>
        <p15:guide id="14" pos="3783">
          <p15:clr>
            <a:srgbClr val="F26B43"/>
          </p15:clr>
        </p15:guide>
        <p15:guide id="15" pos="3896">
          <p15:clr>
            <a:srgbClr val="F26B43"/>
          </p15:clr>
        </p15:guide>
        <p15:guide id="16" pos="4376">
          <p15:clr>
            <a:srgbClr val="F26B43"/>
          </p15:clr>
        </p15:guide>
        <p15:guide id="17" pos="4489">
          <p15:clr>
            <a:srgbClr val="F26B43"/>
          </p15:clr>
        </p15:guide>
        <p15:guide id="18" pos="4968">
          <p15:clr>
            <a:srgbClr val="F26B43"/>
          </p15:clr>
        </p15:guide>
        <p15:guide id="19" pos="5082">
          <p15:clr>
            <a:srgbClr val="F26B43"/>
          </p15:clr>
        </p15:guide>
        <p15:guide id="20" pos="5561">
          <p15:clr>
            <a:srgbClr val="F26B43"/>
          </p15:clr>
        </p15:guide>
        <p15:guide id="21" pos="5674">
          <p15:clr>
            <a:srgbClr val="F26B43"/>
          </p15:clr>
        </p15:guide>
        <p15:guide id="22" pos="6154">
          <p15:clr>
            <a:srgbClr val="F26B43"/>
          </p15:clr>
        </p15:guide>
        <p15:guide id="23" pos="6267">
          <p15:clr>
            <a:srgbClr val="F26B43"/>
          </p15:clr>
        </p15:guide>
        <p15:guide id="24" pos="6747">
          <p15:clr>
            <a:srgbClr val="F26B43"/>
          </p15:clr>
        </p15:guide>
        <p15:guide id="25" pos="6860">
          <p15:clr>
            <a:srgbClr val="F26B43"/>
          </p15:clr>
        </p15:guide>
        <p15:guide id="26" pos="7339">
          <p15:clr>
            <a:srgbClr val="F26B43"/>
          </p15:clr>
        </p15:guide>
        <p15:guide id="27" orient="horz" pos="109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1.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hyperlink" Target="mailto:susan.haselhorst@dnv.com" TargetMode="External"/><Relationship Id="rId5" Type="http://schemas.openxmlformats.org/officeDocument/2006/relationships/hyperlink" Target="mailto:chad.telarico@dnv.com" TargetMode="External"/><Relationship Id="rId4" Type="http://schemas.openxmlformats.org/officeDocument/2006/relationships/hyperlink" Target="mailto:ismail.omer@dnv.co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32A57-877E-D157-3534-03D0CAD19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CC92F-D09F-64D4-3B27-E918C9678886}"/>
              </a:ext>
            </a:extLst>
          </p:cNvPr>
          <p:cNvSpPr>
            <a:spLocks noGrp="1"/>
          </p:cNvSpPr>
          <p:nvPr>
            <p:ph type="ctrTitle"/>
          </p:nvPr>
        </p:nvSpPr>
        <p:spPr>
          <a:xfrm>
            <a:off x="539750" y="1730375"/>
            <a:ext cx="9823449" cy="2985625"/>
          </a:xfrm>
        </p:spPr>
        <p:txBody>
          <a:bodyPr/>
          <a:lstStyle/>
          <a:p>
            <a:r>
              <a:rPr lang="en-US"/>
              <a:t>Group D Evaluations</a:t>
            </a:r>
          </a:p>
        </p:txBody>
      </p:sp>
      <p:sp>
        <p:nvSpPr>
          <p:cNvPr id="7" name="Subtitle 6">
            <a:extLst>
              <a:ext uri="{FF2B5EF4-FFF2-40B4-BE49-F238E27FC236}">
                <a16:creationId xmlns:a16="http://schemas.microsoft.com/office/drawing/2014/main" id="{5C70B78E-33F2-16D5-7203-34DC9ADEF784}"/>
              </a:ext>
            </a:extLst>
          </p:cNvPr>
          <p:cNvSpPr>
            <a:spLocks noGrp="1"/>
          </p:cNvSpPr>
          <p:nvPr>
            <p:ph type="subTitle" idx="1"/>
          </p:nvPr>
        </p:nvSpPr>
        <p:spPr/>
        <p:txBody>
          <a:bodyPr/>
          <a:lstStyle/>
          <a:p>
            <a:r>
              <a:rPr lang="en-US"/>
              <a:t>California Public Utilities Commission – Energy Division</a:t>
            </a:r>
          </a:p>
        </p:txBody>
      </p:sp>
      <p:sp>
        <p:nvSpPr>
          <p:cNvPr id="8" name="Text Placeholder 7">
            <a:extLst>
              <a:ext uri="{FF2B5EF4-FFF2-40B4-BE49-F238E27FC236}">
                <a16:creationId xmlns:a16="http://schemas.microsoft.com/office/drawing/2014/main" id="{B41EA303-9E48-FCFD-13C4-00091E98A84B}"/>
              </a:ext>
            </a:extLst>
          </p:cNvPr>
          <p:cNvSpPr>
            <a:spLocks noGrp="1"/>
          </p:cNvSpPr>
          <p:nvPr>
            <p:ph type="body" sz="quarter" idx="18"/>
          </p:nvPr>
        </p:nvSpPr>
        <p:spPr/>
        <p:txBody>
          <a:bodyPr/>
          <a:lstStyle/>
          <a:p>
            <a:r>
              <a:rPr lang="en-US"/>
              <a:t>April 2025</a:t>
            </a:r>
          </a:p>
        </p:txBody>
      </p:sp>
      <p:sp>
        <p:nvSpPr>
          <p:cNvPr id="6" name="Slide Number Placeholder 5">
            <a:extLst>
              <a:ext uri="{FF2B5EF4-FFF2-40B4-BE49-F238E27FC236}">
                <a16:creationId xmlns:a16="http://schemas.microsoft.com/office/drawing/2014/main" id="{B47F9728-1D80-C8DE-5136-E38A18D4D88B}"/>
              </a:ext>
            </a:extLst>
          </p:cNvPr>
          <p:cNvSpPr>
            <a:spLocks noGrp="1"/>
          </p:cNvSpPr>
          <p:nvPr>
            <p:ph type="sldNum" sz="quarter" idx="17"/>
          </p:nvPr>
        </p:nvSpPr>
        <p:spPr/>
        <p:txBody>
          <a:bodyPr/>
          <a:lstStyle/>
          <a:p>
            <a:fld id="{5BA07366-CB75-4AA8-9E5B-928B849F427C}" type="slidenum">
              <a:rPr lang="en-US" smtClean="0"/>
              <a:pPr/>
              <a:t>1</a:t>
            </a:fld>
            <a:endParaRPr lang="en-US"/>
          </a:p>
        </p:txBody>
      </p:sp>
    </p:spTree>
    <p:extLst>
      <p:ext uri="{BB962C8B-B14F-4D97-AF65-F5344CB8AC3E}">
        <p14:creationId xmlns:p14="http://schemas.microsoft.com/office/powerpoint/2010/main" val="335818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43CA5-5F92-95CB-080C-CB9714FBF0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C88DA1-FC1A-F6C5-9372-ECE16328E9C0}"/>
              </a:ext>
            </a:extLst>
          </p:cNvPr>
          <p:cNvSpPr>
            <a:spLocks noGrp="1"/>
          </p:cNvSpPr>
          <p:nvPr>
            <p:ph type="title"/>
          </p:nvPr>
        </p:nvSpPr>
        <p:spPr/>
        <p:txBody>
          <a:bodyPr/>
          <a:lstStyle/>
          <a:p>
            <a:r>
              <a:rPr lang="en-GB"/>
              <a:t>Summary of net methods</a:t>
            </a:r>
          </a:p>
        </p:txBody>
      </p:sp>
      <p:sp>
        <p:nvSpPr>
          <p:cNvPr id="4" name="Slide Number Placeholder 3">
            <a:extLst>
              <a:ext uri="{FF2B5EF4-FFF2-40B4-BE49-F238E27FC236}">
                <a16:creationId xmlns:a16="http://schemas.microsoft.com/office/drawing/2014/main" id="{24CAE534-5869-EB0D-A1C3-D5B055AE6B62}"/>
              </a:ext>
            </a:extLst>
          </p:cNvPr>
          <p:cNvSpPr>
            <a:spLocks noGrp="1"/>
          </p:cNvSpPr>
          <p:nvPr>
            <p:ph type="sldNum" sz="quarter" idx="12"/>
          </p:nvPr>
        </p:nvSpPr>
        <p:spPr/>
        <p:txBody>
          <a:bodyPr/>
          <a:lstStyle/>
          <a:p>
            <a:fld id="{5BA07366-CB75-4AA8-9E5B-928B849F427C}" type="slidenum">
              <a:rPr lang="en-US" smtClean="0"/>
              <a:t>10</a:t>
            </a:fld>
            <a:endParaRPr lang="en-US"/>
          </a:p>
        </p:txBody>
      </p:sp>
      <p:sp>
        <p:nvSpPr>
          <p:cNvPr id="7" name="Content Placeholder 6">
            <a:extLst>
              <a:ext uri="{FF2B5EF4-FFF2-40B4-BE49-F238E27FC236}">
                <a16:creationId xmlns:a16="http://schemas.microsoft.com/office/drawing/2014/main" id="{B8FF5588-1B19-AE69-DCB8-F64FFDDD5029}"/>
              </a:ext>
            </a:extLst>
          </p:cNvPr>
          <p:cNvSpPr txBox="1">
            <a:spLocks/>
          </p:cNvSpPr>
          <p:nvPr/>
        </p:nvSpPr>
        <p:spPr>
          <a:xfrm>
            <a:off x="539749" y="1264276"/>
            <a:ext cx="11110914" cy="1193174"/>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endParaRPr lang="en-GB"/>
          </a:p>
        </p:txBody>
      </p:sp>
      <p:graphicFrame>
        <p:nvGraphicFramePr>
          <p:cNvPr id="13" name="Content Placeholder 12">
            <a:extLst>
              <a:ext uri="{FF2B5EF4-FFF2-40B4-BE49-F238E27FC236}">
                <a16:creationId xmlns:a16="http://schemas.microsoft.com/office/drawing/2014/main" id="{1599D921-1926-E20A-9A58-2A6F2C3B9136}"/>
              </a:ext>
            </a:extLst>
          </p:cNvPr>
          <p:cNvGraphicFramePr>
            <a:graphicFrameLocks noGrp="1"/>
          </p:cNvGraphicFramePr>
          <p:nvPr>
            <p:ph sz="half" idx="1"/>
            <p:extLst>
              <p:ext uri="{D42A27DB-BD31-4B8C-83A1-F6EECF244321}">
                <p14:modId xmlns:p14="http://schemas.microsoft.com/office/powerpoint/2010/main" val="60436636"/>
              </p:ext>
            </p:extLst>
          </p:nvPr>
        </p:nvGraphicFramePr>
        <p:xfrm>
          <a:off x="541338" y="1730375"/>
          <a:ext cx="5465763" cy="4114800"/>
        </p:xfrm>
        <a:graphic>
          <a:graphicData uri="http://schemas.openxmlformats.org/drawingml/2006/table">
            <a:tbl>
              <a:tblPr firstRow="1" bandRow="1">
                <a:tableStyleId>{5C22544A-7EE6-4342-B048-85BDC9FD1C3A}</a:tableStyleId>
              </a:tblPr>
              <a:tblGrid>
                <a:gridCol w="5465763">
                  <a:extLst>
                    <a:ext uri="{9D8B030D-6E8A-4147-A177-3AD203B41FA5}">
                      <a16:colId xmlns:a16="http://schemas.microsoft.com/office/drawing/2014/main" val="1685729165"/>
                    </a:ext>
                  </a:extLst>
                </a:gridCol>
              </a:tblGrid>
              <a:tr h="914400">
                <a:tc>
                  <a:txBody>
                    <a:bodyPr/>
                    <a:lstStyle/>
                    <a:p>
                      <a:pPr algn="ctr"/>
                      <a:r>
                        <a:rPr lang="en-US" sz="2000">
                          <a:solidFill>
                            <a:schemeClr val="accent5"/>
                          </a:solidFill>
                        </a:rPr>
                        <a:t>For capital measures: </a:t>
                      </a:r>
                    </a:p>
                    <a:p>
                      <a:pPr algn="ctr"/>
                      <a:r>
                        <a:rPr lang="en-US" sz="2000">
                          <a:solidFill>
                            <a:schemeClr val="accent5"/>
                          </a:solidFill>
                        </a:rPr>
                        <a:t>self-reported attribution (SRA)</a:t>
                      </a:r>
                    </a:p>
                  </a:txBody>
                  <a:tcPr anchor="ctr"/>
                </a:tc>
                <a:extLst>
                  <a:ext uri="{0D108BD9-81ED-4DB2-BD59-A6C34878D82A}">
                    <a16:rowId xmlns:a16="http://schemas.microsoft.com/office/drawing/2014/main" val="4180734861"/>
                  </a:ext>
                </a:extLst>
              </a:tr>
              <a:tr h="3200400">
                <a:tc>
                  <a:txBody>
                    <a:bodyPr/>
                    <a:lstStyle/>
                    <a:p>
                      <a:pPr marL="285750" indent="-285750">
                        <a:spcAft>
                          <a:spcPts val="1200"/>
                        </a:spcAft>
                        <a:buFont typeface="Arial" panose="020B0604020202020204" pitchFamily="34" charset="0"/>
                        <a:buChar char="•"/>
                      </a:pPr>
                      <a:r>
                        <a:rPr lang="en-US" sz="2000">
                          <a:solidFill>
                            <a:schemeClr val="tx2"/>
                          </a:solidFill>
                        </a:rPr>
                        <a:t>Well suited to assessment of capital measures that typically entail installation of equipment.</a:t>
                      </a:r>
                    </a:p>
                    <a:p>
                      <a:pPr marL="285750" indent="-285750">
                        <a:spcAft>
                          <a:spcPts val="1200"/>
                        </a:spcAft>
                        <a:buFont typeface="Arial" panose="020B0604020202020204" pitchFamily="34" charset="0"/>
                        <a:buChar char="•"/>
                      </a:pPr>
                      <a:r>
                        <a:rPr lang="en-US" sz="2000">
                          <a:solidFill>
                            <a:schemeClr val="tx2"/>
                          </a:solidFill>
                        </a:rPr>
                        <a:t>Similar approach to custom measures under CIAC with a structured survey of key decision maker(s).</a:t>
                      </a:r>
                    </a:p>
                    <a:p>
                      <a:pPr marL="285750" indent="-285750">
                        <a:spcAft>
                          <a:spcPts val="1200"/>
                        </a:spcAft>
                        <a:buFont typeface="Arial" panose="020B0604020202020204" pitchFamily="34" charset="0"/>
                        <a:buChar char="•"/>
                      </a:pPr>
                      <a:r>
                        <a:rPr lang="en-US" sz="2000">
                          <a:solidFill>
                            <a:schemeClr val="tx2"/>
                          </a:solidFill>
                        </a:rPr>
                        <a:t>DNV adapted SRA survey instruments and methods approved in the PY2021/2022 evaluation with some streamlining. </a:t>
                      </a:r>
                    </a:p>
                  </a:txBody>
                  <a:tcPr>
                    <a:solidFill>
                      <a:schemeClr val="bg1">
                        <a:lumMod val="95000"/>
                      </a:schemeClr>
                    </a:solidFill>
                  </a:tcPr>
                </a:tc>
                <a:extLst>
                  <a:ext uri="{0D108BD9-81ED-4DB2-BD59-A6C34878D82A}">
                    <a16:rowId xmlns:a16="http://schemas.microsoft.com/office/drawing/2014/main" val="3053648454"/>
                  </a:ext>
                </a:extLst>
              </a:tr>
            </a:tbl>
          </a:graphicData>
        </a:graphic>
      </p:graphicFrame>
      <p:graphicFrame>
        <p:nvGraphicFramePr>
          <p:cNvPr id="14" name="Content Placeholder 13">
            <a:extLst>
              <a:ext uri="{FF2B5EF4-FFF2-40B4-BE49-F238E27FC236}">
                <a16:creationId xmlns:a16="http://schemas.microsoft.com/office/drawing/2014/main" id="{A851BBE2-114B-03EA-4EAA-95BE7D570617}"/>
              </a:ext>
            </a:extLst>
          </p:cNvPr>
          <p:cNvGraphicFramePr>
            <a:graphicFrameLocks noGrp="1"/>
          </p:cNvGraphicFramePr>
          <p:nvPr>
            <p:ph sz="half" idx="2"/>
            <p:extLst>
              <p:ext uri="{D42A27DB-BD31-4B8C-83A1-F6EECF244321}">
                <p14:modId xmlns:p14="http://schemas.microsoft.com/office/powerpoint/2010/main" val="2784166221"/>
              </p:ext>
            </p:extLst>
          </p:nvPr>
        </p:nvGraphicFramePr>
        <p:xfrm>
          <a:off x="6184900" y="1730375"/>
          <a:ext cx="5465763" cy="4114800"/>
        </p:xfrm>
        <a:graphic>
          <a:graphicData uri="http://schemas.openxmlformats.org/drawingml/2006/table">
            <a:tbl>
              <a:tblPr firstRow="1" bandRow="1">
                <a:tableStyleId>{5C22544A-7EE6-4342-B048-85BDC9FD1C3A}</a:tableStyleId>
              </a:tblPr>
              <a:tblGrid>
                <a:gridCol w="5465763">
                  <a:extLst>
                    <a:ext uri="{9D8B030D-6E8A-4147-A177-3AD203B41FA5}">
                      <a16:colId xmlns:a16="http://schemas.microsoft.com/office/drawing/2014/main" val="2200281493"/>
                    </a:ext>
                  </a:extLst>
                </a:gridCol>
              </a:tblGrid>
              <a:tr h="914400">
                <a:tc>
                  <a:txBody>
                    <a:bodyPr/>
                    <a:lstStyle/>
                    <a:p>
                      <a:pPr marL="0" indent="0" algn="ctr">
                        <a:buNone/>
                      </a:pPr>
                      <a:r>
                        <a:rPr lang="en-GB" sz="2000" b="1">
                          <a:solidFill>
                            <a:schemeClr val="accent5"/>
                          </a:solidFill>
                        </a:rPr>
                        <a:t>For non-capital/BRO measures: </a:t>
                      </a:r>
                    </a:p>
                    <a:p>
                      <a:pPr marL="0" indent="0" algn="ctr">
                        <a:spcBef>
                          <a:spcPts val="100"/>
                        </a:spcBef>
                        <a:buNone/>
                      </a:pPr>
                      <a:r>
                        <a:rPr lang="en-GB" sz="2000" b="1">
                          <a:solidFill>
                            <a:schemeClr val="accent5"/>
                          </a:solidFill>
                        </a:rPr>
                        <a:t>theory-driven attribution (TDA)</a:t>
                      </a:r>
                    </a:p>
                  </a:txBody>
                  <a:tcPr anchor="ctr"/>
                </a:tc>
                <a:extLst>
                  <a:ext uri="{0D108BD9-81ED-4DB2-BD59-A6C34878D82A}">
                    <a16:rowId xmlns:a16="http://schemas.microsoft.com/office/drawing/2014/main" val="2556359776"/>
                  </a:ext>
                </a:extLst>
              </a:tr>
              <a:tr h="3200400">
                <a:tc>
                  <a:txBody>
                    <a:bodyPr/>
                    <a:lstStyle/>
                    <a:p>
                      <a:pPr marL="285750" indent="-285750">
                        <a:spcAft>
                          <a:spcPts val="1200"/>
                        </a:spcAft>
                        <a:buFont typeface="Arial" panose="020B0604020202020204" pitchFamily="34" charset="0"/>
                        <a:buChar char="•"/>
                      </a:pPr>
                      <a:r>
                        <a:rPr lang="en-US" sz="2000">
                          <a:solidFill>
                            <a:schemeClr val="tx2"/>
                          </a:solidFill>
                        </a:rPr>
                        <a:t>Well suited to assessing whether the program activities are impacting organizational behavior changes to produce persistent ongoing savings through a series of prescribed activities. </a:t>
                      </a:r>
                    </a:p>
                    <a:p>
                      <a:pPr marL="285750" indent="-285750">
                        <a:spcAft>
                          <a:spcPts val="1200"/>
                        </a:spcAft>
                        <a:buFont typeface="Arial" panose="020B0604020202020204" pitchFamily="34" charset="0"/>
                        <a:buChar char="•"/>
                      </a:pPr>
                      <a:r>
                        <a:rPr lang="en-US" sz="2000">
                          <a:solidFill>
                            <a:schemeClr val="tx2"/>
                          </a:solidFill>
                        </a:rPr>
                        <a:t>DNV adapted the 2018–2019 TDA evaluation methods and survey instruments for this evaluation.</a:t>
                      </a:r>
                    </a:p>
                  </a:txBody>
                  <a:tcPr>
                    <a:solidFill>
                      <a:schemeClr val="bg1">
                        <a:lumMod val="95000"/>
                      </a:schemeClr>
                    </a:solidFill>
                  </a:tcPr>
                </a:tc>
                <a:extLst>
                  <a:ext uri="{0D108BD9-81ED-4DB2-BD59-A6C34878D82A}">
                    <a16:rowId xmlns:a16="http://schemas.microsoft.com/office/drawing/2014/main" val="555476358"/>
                  </a:ext>
                </a:extLst>
              </a:tr>
            </a:tbl>
          </a:graphicData>
        </a:graphic>
      </p:graphicFrame>
    </p:spTree>
    <p:extLst>
      <p:ext uri="{BB962C8B-B14F-4D97-AF65-F5344CB8AC3E}">
        <p14:creationId xmlns:p14="http://schemas.microsoft.com/office/powerpoint/2010/main" val="403213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0DA53-F25F-5301-2E84-D720DC10A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83FE0-6FC0-628E-F0D1-6E603D28A50A}"/>
              </a:ext>
            </a:extLst>
          </p:cNvPr>
          <p:cNvSpPr>
            <a:spLocks noGrp="1"/>
          </p:cNvSpPr>
          <p:nvPr>
            <p:ph type="title"/>
          </p:nvPr>
        </p:nvSpPr>
        <p:spPr/>
        <p:txBody>
          <a:bodyPr/>
          <a:lstStyle/>
          <a:p>
            <a:r>
              <a:rPr lang="en-US"/>
              <a:t>Summary of data collection</a:t>
            </a:r>
          </a:p>
        </p:txBody>
      </p:sp>
      <p:sp>
        <p:nvSpPr>
          <p:cNvPr id="3" name="Content Placeholder 2">
            <a:extLst>
              <a:ext uri="{FF2B5EF4-FFF2-40B4-BE49-F238E27FC236}">
                <a16:creationId xmlns:a16="http://schemas.microsoft.com/office/drawing/2014/main" id="{A4D9C782-B1F1-489F-2581-E70828258008}"/>
              </a:ext>
            </a:extLst>
          </p:cNvPr>
          <p:cNvSpPr>
            <a:spLocks noGrp="1"/>
          </p:cNvSpPr>
          <p:nvPr>
            <p:ph idx="1"/>
          </p:nvPr>
        </p:nvSpPr>
        <p:spPr>
          <a:xfrm>
            <a:off x="539751" y="1311693"/>
            <a:ext cx="2791278" cy="4840526"/>
          </a:xfrm>
          <a:solidFill>
            <a:schemeClr val="tx2"/>
          </a:solidFill>
        </p:spPr>
        <p:txBody>
          <a:bodyPr anchor="ctr"/>
          <a:lstStyle/>
          <a:p>
            <a:pPr marL="274320"/>
            <a:r>
              <a:rPr lang="en-US" sz="1800" dirty="0">
                <a:solidFill>
                  <a:schemeClr val="accent5"/>
                </a:solidFill>
              </a:rPr>
              <a:t>Net sample was fully embedded with the gross sample</a:t>
            </a:r>
          </a:p>
          <a:p>
            <a:pPr marL="274320"/>
            <a:r>
              <a:rPr lang="en-US" sz="1800" dirty="0">
                <a:solidFill>
                  <a:schemeClr val="accent5"/>
                </a:solidFill>
              </a:rPr>
              <a:t>Energy Champion and Executive Sponsor interviews included a NTGR battery for </a:t>
            </a:r>
            <a:br>
              <a:rPr lang="en-US" sz="1800" dirty="0">
                <a:solidFill>
                  <a:schemeClr val="accent5"/>
                </a:solidFill>
              </a:rPr>
            </a:br>
            <a:r>
              <a:rPr lang="en-US" sz="1800" dirty="0">
                <a:solidFill>
                  <a:schemeClr val="accent5"/>
                </a:solidFill>
              </a:rPr>
              <a:t>capital measures</a:t>
            </a:r>
          </a:p>
          <a:p>
            <a:pPr marL="274320"/>
            <a:r>
              <a:rPr lang="en-US" sz="1800" dirty="0">
                <a:solidFill>
                  <a:schemeClr val="accent5"/>
                </a:solidFill>
              </a:rPr>
              <a:t>TDA battery, tailored for each interviewee type, confirms the activities delivered to the customer and the level of customer engagement</a:t>
            </a:r>
          </a:p>
        </p:txBody>
      </p:sp>
      <p:sp>
        <p:nvSpPr>
          <p:cNvPr id="4" name="Slide Number Placeholder 3">
            <a:extLst>
              <a:ext uri="{FF2B5EF4-FFF2-40B4-BE49-F238E27FC236}">
                <a16:creationId xmlns:a16="http://schemas.microsoft.com/office/drawing/2014/main" id="{2A6B932A-DEDF-291B-1C7E-6D23CC2D99AA}"/>
              </a:ext>
            </a:extLst>
          </p:cNvPr>
          <p:cNvSpPr>
            <a:spLocks noGrp="1"/>
          </p:cNvSpPr>
          <p:nvPr>
            <p:ph type="sldNum" sz="quarter" idx="12"/>
          </p:nvPr>
        </p:nvSpPr>
        <p:spPr/>
        <p:txBody>
          <a:bodyPr/>
          <a:lstStyle/>
          <a:p>
            <a:fld id="{5BA07366-CB75-4AA8-9E5B-928B849F427C}" type="slidenum">
              <a:rPr lang="en-US" smtClean="0"/>
              <a:t>11</a:t>
            </a:fld>
            <a:endParaRPr lang="en-US"/>
          </a:p>
        </p:txBody>
      </p:sp>
      <p:graphicFrame>
        <p:nvGraphicFramePr>
          <p:cNvPr id="6" name="Table 5">
            <a:extLst>
              <a:ext uri="{FF2B5EF4-FFF2-40B4-BE49-F238E27FC236}">
                <a16:creationId xmlns:a16="http://schemas.microsoft.com/office/drawing/2014/main" id="{0B24FF0B-E772-D965-FD6B-4EA0F168CF66}"/>
              </a:ext>
            </a:extLst>
          </p:cNvPr>
          <p:cNvGraphicFramePr>
            <a:graphicFrameLocks noGrp="1"/>
          </p:cNvGraphicFramePr>
          <p:nvPr>
            <p:extLst>
              <p:ext uri="{D42A27DB-BD31-4B8C-83A1-F6EECF244321}">
                <p14:modId xmlns:p14="http://schemas.microsoft.com/office/powerpoint/2010/main" val="1745824489"/>
              </p:ext>
            </p:extLst>
          </p:nvPr>
        </p:nvGraphicFramePr>
        <p:xfrm>
          <a:off x="3590365" y="1311693"/>
          <a:ext cx="8060299" cy="4840526"/>
        </p:xfrm>
        <a:graphic>
          <a:graphicData uri="http://schemas.openxmlformats.org/drawingml/2006/table">
            <a:tbl>
              <a:tblPr firstRow="1" firstCol="1" bandRow="1"/>
              <a:tblGrid>
                <a:gridCol w="2766321">
                  <a:extLst>
                    <a:ext uri="{9D8B030D-6E8A-4147-A177-3AD203B41FA5}">
                      <a16:colId xmlns:a16="http://schemas.microsoft.com/office/drawing/2014/main" val="1663110070"/>
                    </a:ext>
                  </a:extLst>
                </a:gridCol>
                <a:gridCol w="2522234">
                  <a:extLst>
                    <a:ext uri="{9D8B030D-6E8A-4147-A177-3AD203B41FA5}">
                      <a16:colId xmlns:a16="http://schemas.microsoft.com/office/drawing/2014/main" val="165096950"/>
                    </a:ext>
                  </a:extLst>
                </a:gridCol>
                <a:gridCol w="1339766">
                  <a:extLst>
                    <a:ext uri="{9D8B030D-6E8A-4147-A177-3AD203B41FA5}">
                      <a16:colId xmlns:a16="http://schemas.microsoft.com/office/drawing/2014/main" val="1932908469"/>
                    </a:ext>
                  </a:extLst>
                </a:gridCol>
                <a:gridCol w="1431978">
                  <a:extLst>
                    <a:ext uri="{9D8B030D-6E8A-4147-A177-3AD203B41FA5}">
                      <a16:colId xmlns:a16="http://schemas.microsoft.com/office/drawing/2014/main" val="1410467508"/>
                    </a:ext>
                  </a:extLst>
                </a:gridCol>
              </a:tblGrid>
              <a:tr h="365760">
                <a:tc>
                  <a:txBody>
                    <a:bodyPr/>
                    <a:lstStyle/>
                    <a:p>
                      <a:pPr marL="0" marR="0">
                        <a:spcBef>
                          <a:spcPts val="100"/>
                        </a:spcBef>
                        <a:spcAft>
                          <a:spcPts val="100"/>
                        </a:spcAft>
                        <a:buNone/>
                      </a:pPr>
                      <a:r>
                        <a:rPr lang="en-GB" sz="1600" b="1">
                          <a:solidFill>
                            <a:schemeClr val="accent5"/>
                          </a:solidFill>
                          <a:effectLst/>
                          <a:latin typeface="Arial" panose="020B0604020202020204" pitchFamily="34" charset="0"/>
                          <a:ea typeface="SimSun" panose="02010600030101010101" pitchFamily="2" charset="-122"/>
                          <a:cs typeface="Arial" panose="020B0604020202020204" pitchFamily="34" charset="0"/>
                        </a:rPr>
                        <a:t>Interviewee type</a:t>
                      </a:r>
                      <a:endParaRPr lang="en-US" sz="16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100"/>
                        </a:spcBef>
                        <a:spcAft>
                          <a:spcPts val="100"/>
                        </a:spcAft>
                        <a:buNone/>
                      </a:pPr>
                      <a:r>
                        <a:rPr lang="en-GB" sz="1600" b="1">
                          <a:solidFill>
                            <a:schemeClr val="accent5"/>
                          </a:solidFill>
                          <a:effectLst/>
                          <a:latin typeface="Arial" panose="020B0604020202020204" pitchFamily="34" charset="0"/>
                          <a:ea typeface="SimSun" panose="02010600030101010101" pitchFamily="2" charset="-122"/>
                          <a:cs typeface="Arial" panose="020B0604020202020204" pitchFamily="34" charset="0"/>
                        </a:rPr>
                        <a:t>Interview purpose</a:t>
                      </a:r>
                      <a:endParaRPr lang="en-US" sz="16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100"/>
                        </a:spcBef>
                        <a:spcAft>
                          <a:spcPts val="100"/>
                        </a:spcAft>
                        <a:buNone/>
                      </a:pPr>
                      <a:r>
                        <a:rPr lang="en-GB" sz="1600" b="1">
                          <a:solidFill>
                            <a:schemeClr val="accent5"/>
                          </a:solidFill>
                          <a:effectLst/>
                          <a:latin typeface="Arial" panose="020B0604020202020204" pitchFamily="34" charset="0"/>
                          <a:ea typeface="SimSun" panose="02010600030101010101" pitchFamily="2" charset="-122"/>
                          <a:cs typeface="Arial" panose="020B0604020202020204" pitchFamily="34" charset="0"/>
                        </a:rPr>
                        <a:t>Method</a:t>
                      </a:r>
                      <a:endParaRPr lang="en-US" sz="16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100"/>
                        </a:spcBef>
                        <a:spcAft>
                          <a:spcPts val="100"/>
                        </a:spcAft>
                        <a:buNone/>
                      </a:pPr>
                      <a:r>
                        <a:rPr lang="en-GB" sz="1600" b="1">
                          <a:solidFill>
                            <a:schemeClr val="accent5"/>
                          </a:solidFill>
                          <a:effectLst/>
                          <a:latin typeface="Arial" panose="020B0604020202020204" pitchFamily="34" charset="0"/>
                          <a:ea typeface="SimSun" panose="02010600030101010101" pitchFamily="2" charset="-122"/>
                          <a:cs typeface="Arial" panose="020B0604020202020204" pitchFamily="34" charset="0"/>
                        </a:rPr>
                        <a:t>Completed</a:t>
                      </a:r>
                      <a:endParaRPr lang="en-US" sz="16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solidFill>
                      <a:srgbClr val="0F204B"/>
                    </a:solidFill>
                  </a:tcPr>
                </a:tc>
                <a:extLst>
                  <a:ext uri="{0D108BD9-81ED-4DB2-BD59-A6C34878D82A}">
                    <a16:rowId xmlns:a16="http://schemas.microsoft.com/office/drawing/2014/main" val="13208903"/>
                  </a:ext>
                </a:extLst>
              </a:tr>
              <a:tr h="1556440">
                <a:tc>
                  <a:txBody>
                    <a:bodyPr/>
                    <a:lstStyle/>
                    <a:p>
                      <a:pPr marL="0" marR="0" algn="l">
                        <a:spcBef>
                          <a:spcPts val="100"/>
                        </a:spcBef>
                        <a:spcAft>
                          <a:spcPts val="100"/>
                        </a:spcAft>
                        <a:buNone/>
                      </a:pPr>
                      <a:r>
                        <a:rPr lang="en-GB" sz="1600" b="1">
                          <a:solidFill>
                            <a:schemeClr val="tx2"/>
                          </a:solidFill>
                          <a:effectLst/>
                          <a:latin typeface="Arial" panose="020B0604020202020204" pitchFamily="34" charset="0"/>
                          <a:ea typeface="SimSun" panose="02010600030101010101" pitchFamily="2" charset="-122"/>
                          <a:cs typeface="Arial" panose="020B0604020202020204" pitchFamily="34" charset="0"/>
                        </a:rPr>
                        <a:t>Energy Champion</a:t>
                      </a:r>
                    </a:p>
                    <a:p>
                      <a:pPr marL="0" marR="0" algn="l">
                        <a:spcBef>
                          <a:spcPts val="100"/>
                        </a:spcBef>
                        <a:spcAft>
                          <a:spcPts val="100"/>
                        </a:spcAft>
                        <a:buNone/>
                      </a:pPr>
                      <a:r>
                        <a:rPr lang="en-GB" sz="1400">
                          <a:solidFill>
                            <a:schemeClr val="tx2"/>
                          </a:solidFill>
                          <a:effectLst/>
                          <a:latin typeface="Arial" panose="020B0604020202020204" pitchFamily="34" charset="0"/>
                          <a:ea typeface="SimSun" panose="02010600030101010101" pitchFamily="2" charset="-122"/>
                          <a:cs typeface="Arial" panose="020B0604020202020204" pitchFamily="34" charset="0"/>
                        </a:rPr>
                        <a:t>Responsible for the success of the SEM program at the site. Coordinates with the SEM Coach and internally.</a:t>
                      </a:r>
                      <a:endParaRPr lang="en-US" sz="14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l">
                        <a:spcBef>
                          <a:spcPts val="100"/>
                        </a:spcBef>
                        <a:spcAft>
                          <a:spcPts val="100"/>
                        </a:spcAft>
                        <a:buNone/>
                      </a:pPr>
                      <a:r>
                        <a:rPr lang="en-GB" sz="1400">
                          <a:solidFill>
                            <a:schemeClr val="tx2"/>
                          </a:solidFill>
                          <a:effectLst/>
                          <a:latin typeface="Arial" panose="020B0604020202020204" pitchFamily="34" charset="0"/>
                          <a:ea typeface="SimSun" panose="02010600030101010101" pitchFamily="2" charset="-122"/>
                          <a:cs typeface="Arial" panose="020B0604020202020204" pitchFamily="34" charset="0"/>
                        </a:rPr>
                        <a:t>Feedback confirmed evaluated capital projects, and informed NTG algorithms, TDA delivery and engagement scores, and process findings. </a:t>
                      </a:r>
                      <a:endParaRPr lang="en-US" sz="14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a:spcBef>
                          <a:spcPts val="100"/>
                        </a:spcBef>
                        <a:spcAft>
                          <a:spcPts val="100"/>
                        </a:spcAft>
                        <a:buNone/>
                      </a:pPr>
                      <a:r>
                        <a:rPr lang="en-GB" sz="1400">
                          <a:solidFill>
                            <a:schemeClr val="tx2"/>
                          </a:solidFill>
                          <a:effectLst/>
                          <a:latin typeface="Arial" panose="020B0604020202020204" pitchFamily="34" charset="0"/>
                          <a:ea typeface="SimSun" panose="02010600030101010101" pitchFamily="2" charset="-122"/>
                          <a:cs typeface="Arial" panose="020B0604020202020204" pitchFamily="34" charset="0"/>
                        </a:rPr>
                        <a:t>TDA and SRA</a:t>
                      </a:r>
                      <a:endParaRPr lang="en-US" sz="14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a:spcBef>
                          <a:spcPts val="100"/>
                        </a:spcBef>
                        <a:spcAft>
                          <a:spcPts val="100"/>
                        </a:spcAft>
                        <a:buNone/>
                      </a:pPr>
                      <a:r>
                        <a:rPr lang="en-GB" sz="1400">
                          <a:solidFill>
                            <a:schemeClr val="tx2"/>
                          </a:solidFill>
                          <a:effectLst/>
                          <a:latin typeface="Arial" panose="020B0604020202020204" pitchFamily="34" charset="0"/>
                          <a:ea typeface="SimSun" panose="02010600030101010101" pitchFamily="2" charset="-122"/>
                          <a:cs typeface="Arial" panose="020B0604020202020204" pitchFamily="34" charset="0"/>
                        </a:rPr>
                        <a:t>13</a:t>
                      </a:r>
                      <a:endParaRPr lang="en-US" sz="14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1926162"/>
                  </a:ext>
                </a:extLst>
              </a:tr>
              <a:tr h="1361886">
                <a:tc>
                  <a:txBody>
                    <a:bodyPr/>
                    <a:lstStyle/>
                    <a:p>
                      <a:pPr marL="0" marR="0" algn="l">
                        <a:spcBef>
                          <a:spcPts val="100"/>
                        </a:spcBef>
                        <a:spcAft>
                          <a:spcPts val="100"/>
                        </a:spcAft>
                        <a:buNone/>
                      </a:pPr>
                      <a:r>
                        <a:rPr lang="en-GB" sz="1600" b="1">
                          <a:solidFill>
                            <a:schemeClr val="tx2"/>
                          </a:solidFill>
                          <a:effectLst/>
                          <a:latin typeface="Arial" panose="020B0604020202020204" pitchFamily="34" charset="0"/>
                          <a:ea typeface="SimSun" panose="02010600030101010101" pitchFamily="2" charset="-122"/>
                          <a:cs typeface="Arial" panose="020B0604020202020204" pitchFamily="34" charset="0"/>
                        </a:rPr>
                        <a:t>Executive Sponsor</a:t>
                      </a:r>
                    </a:p>
                    <a:p>
                      <a:pPr marL="0" marR="0" algn="l">
                        <a:spcBef>
                          <a:spcPts val="100"/>
                        </a:spcBef>
                        <a:spcAft>
                          <a:spcPts val="100"/>
                        </a:spcAft>
                        <a:buNone/>
                      </a:pPr>
                      <a:r>
                        <a:rPr lang="en-GB" sz="1400">
                          <a:solidFill>
                            <a:schemeClr val="tx2"/>
                          </a:solidFill>
                          <a:effectLst/>
                          <a:latin typeface="Arial" panose="020B0604020202020204" pitchFamily="34" charset="0"/>
                          <a:ea typeface="SimSun" panose="02010600030101010101" pitchFamily="2" charset="-122"/>
                          <a:cs typeface="Arial" panose="020B0604020202020204" pitchFamily="34" charset="0"/>
                        </a:rPr>
                        <a:t>Highest-level manager available at the site (typically the facility manager). Ensures resources for success.  </a:t>
                      </a:r>
                      <a:endParaRPr lang="en-US" sz="14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l">
                        <a:spcBef>
                          <a:spcPts val="100"/>
                        </a:spcBef>
                        <a:spcAft>
                          <a:spcPts val="100"/>
                        </a:spcAft>
                        <a:buNone/>
                      </a:pPr>
                      <a:r>
                        <a:rPr lang="en-GB" sz="1400">
                          <a:solidFill>
                            <a:schemeClr val="tx2"/>
                          </a:solidFill>
                          <a:effectLst/>
                          <a:latin typeface="Arial" panose="020B0604020202020204" pitchFamily="34" charset="0"/>
                          <a:ea typeface="SimSun" panose="02010600030101010101" pitchFamily="2" charset="-122"/>
                          <a:cs typeface="Arial" panose="020B0604020202020204" pitchFamily="34" charset="0"/>
                        </a:rPr>
                        <a:t>Feedback informed TDA delivery and engagement scores and process findings for improving the SEM program.</a:t>
                      </a:r>
                      <a:endParaRPr lang="en-US" sz="14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a:spcBef>
                          <a:spcPts val="100"/>
                        </a:spcBef>
                        <a:spcAft>
                          <a:spcPts val="100"/>
                        </a:spcAft>
                        <a:buNone/>
                      </a:pPr>
                      <a:r>
                        <a:rPr lang="en-GB" sz="1400">
                          <a:solidFill>
                            <a:schemeClr val="tx2"/>
                          </a:solidFill>
                          <a:effectLst/>
                          <a:latin typeface="Arial" panose="020B0604020202020204" pitchFamily="34" charset="0"/>
                          <a:ea typeface="SimSun" panose="02010600030101010101" pitchFamily="2" charset="-122"/>
                          <a:cs typeface="Arial" panose="020B0604020202020204" pitchFamily="34" charset="0"/>
                        </a:rPr>
                        <a:t>TDA and SRA</a:t>
                      </a:r>
                      <a:endParaRPr lang="en-US" sz="14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ctr">
                        <a:spcBef>
                          <a:spcPts val="100"/>
                        </a:spcBef>
                        <a:spcAft>
                          <a:spcPts val="100"/>
                        </a:spcAft>
                        <a:buNone/>
                      </a:pPr>
                      <a:r>
                        <a:rPr lang="en-GB" sz="1400">
                          <a:solidFill>
                            <a:schemeClr val="tx2"/>
                          </a:solidFill>
                          <a:effectLst/>
                          <a:latin typeface="Arial" panose="020B0604020202020204" pitchFamily="34" charset="0"/>
                          <a:ea typeface="SimSun" panose="02010600030101010101" pitchFamily="2" charset="-122"/>
                          <a:cs typeface="Arial" panose="020B0604020202020204" pitchFamily="34" charset="0"/>
                        </a:rPr>
                        <a:t>5</a:t>
                      </a:r>
                      <a:endParaRPr lang="en-US" sz="14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000911"/>
                  </a:ext>
                </a:extLst>
              </a:tr>
              <a:tr h="1556440">
                <a:tc>
                  <a:txBody>
                    <a:bodyPr/>
                    <a:lstStyle/>
                    <a:p>
                      <a:pPr marL="0" marR="0" algn="l">
                        <a:spcBef>
                          <a:spcPts val="100"/>
                        </a:spcBef>
                        <a:spcAft>
                          <a:spcPts val="100"/>
                        </a:spcAft>
                        <a:buNone/>
                      </a:pPr>
                      <a:r>
                        <a:rPr lang="en-GB" sz="1600" b="1">
                          <a:solidFill>
                            <a:schemeClr val="tx2"/>
                          </a:solidFill>
                          <a:effectLst/>
                          <a:latin typeface="Arial" panose="020B0604020202020204" pitchFamily="34" charset="0"/>
                          <a:ea typeface="SimSun" panose="02010600030101010101" pitchFamily="2" charset="-122"/>
                          <a:cs typeface="Arial" panose="020B0604020202020204" pitchFamily="34" charset="0"/>
                        </a:rPr>
                        <a:t>Energy Coach</a:t>
                      </a:r>
                    </a:p>
                    <a:p>
                      <a:pPr marL="0" marR="0" algn="l">
                        <a:spcBef>
                          <a:spcPts val="100"/>
                        </a:spcBef>
                        <a:spcAft>
                          <a:spcPts val="100"/>
                        </a:spcAft>
                        <a:buNone/>
                      </a:pPr>
                      <a:r>
                        <a:rPr lang="en-GB" sz="1400">
                          <a:solidFill>
                            <a:schemeClr val="tx2"/>
                          </a:solidFill>
                          <a:effectLst/>
                          <a:latin typeface="Arial" panose="020B0604020202020204" pitchFamily="34" charset="0"/>
                          <a:ea typeface="SimSun" panose="02010600030101010101" pitchFamily="2" charset="-122"/>
                          <a:cs typeface="Arial" panose="020B0604020202020204" pitchFamily="34" charset="0"/>
                        </a:rPr>
                        <a:t>Lead staff member from the implementation team in charge of interacting with the Energy Champion at each site and driving SEM engagement.</a:t>
                      </a:r>
                      <a:endParaRPr lang="en-US" sz="14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chemeClr val="bg1">
                        <a:lumMod val="95000"/>
                      </a:schemeClr>
                    </a:solidFill>
                  </a:tcPr>
                </a:tc>
                <a:tc>
                  <a:txBody>
                    <a:bodyPr/>
                    <a:lstStyle/>
                    <a:p>
                      <a:pPr marL="0" marR="0" algn="l">
                        <a:spcBef>
                          <a:spcPts val="100"/>
                        </a:spcBef>
                        <a:spcAft>
                          <a:spcPts val="100"/>
                        </a:spcAft>
                        <a:buNone/>
                      </a:pPr>
                      <a:r>
                        <a:rPr lang="en-GB" sz="1400">
                          <a:solidFill>
                            <a:schemeClr val="tx2"/>
                          </a:solidFill>
                          <a:effectLst/>
                          <a:latin typeface="Arial" panose="020B0604020202020204" pitchFamily="34" charset="0"/>
                          <a:ea typeface="SimSun" panose="02010600030101010101" pitchFamily="2" charset="-122"/>
                          <a:cs typeface="Arial" panose="020B0604020202020204" pitchFamily="34" charset="0"/>
                        </a:rPr>
                        <a:t>Feedback informed TDA delivery and engagement scores and the process findings for how well the program is working in CA. </a:t>
                      </a:r>
                      <a:endParaRPr lang="en-US" sz="14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chemeClr val="bg1">
                        <a:lumMod val="95000"/>
                      </a:schemeClr>
                    </a:solidFill>
                  </a:tcPr>
                </a:tc>
                <a:tc>
                  <a:txBody>
                    <a:bodyPr/>
                    <a:lstStyle/>
                    <a:p>
                      <a:pPr marL="0" marR="0" algn="ctr">
                        <a:spcBef>
                          <a:spcPts val="100"/>
                        </a:spcBef>
                        <a:spcAft>
                          <a:spcPts val="100"/>
                        </a:spcAft>
                        <a:buNone/>
                      </a:pPr>
                      <a:r>
                        <a:rPr lang="en-GB" sz="1400">
                          <a:solidFill>
                            <a:schemeClr val="tx2"/>
                          </a:solidFill>
                          <a:effectLst/>
                          <a:latin typeface="Arial" panose="020B0604020202020204" pitchFamily="34" charset="0"/>
                          <a:ea typeface="SimSun" panose="02010600030101010101" pitchFamily="2" charset="-122"/>
                          <a:cs typeface="Arial" panose="020B0604020202020204" pitchFamily="34" charset="0"/>
                        </a:rPr>
                        <a:t>TDA only</a:t>
                      </a:r>
                      <a:endParaRPr lang="en-US" sz="14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chemeClr val="bg1">
                        <a:lumMod val="95000"/>
                      </a:schemeClr>
                    </a:solidFill>
                  </a:tcPr>
                </a:tc>
                <a:tc>
                  <a:txBody>
                    <a:bodyPr/>
                    <a:lstStyle/>
                    <a:p>
                      <a:pPr marL="0" marR="0" algn="ctr">
                        <a:spcBef>
                          <a:spcPts val="100"/>
                        </a:spcBef>
                        <a:spcAft>
                          <a:spcPts val="100"/>
                        </a:spcAft>
                        <a:buNone/>
                      </a:pPr>
                      <a:r>
                        <a:rPr lang="en-GB" sz="1400">
                          <a:solidFill>
                            <a:schemeClr val="tx2"/>
                          </a:solidFill>
                          <a:effectLst/>
                          <a:latin typeface="Arial" panose="020B0604020202020204" pitchFamily="34" charset="0"/>
                          <a:ea typeface="SimSun" panose="02010600030101010101" pitchFamily="2" charset="-122"/>
                          <a:cs typeface="Arial" panose="020B0604020202020204" pitchFamily="34" charset="0"/>
                        </a:rPr>
                        <a:t>8 coaches, covering </a:t>
                      </a:r>
                      <a:br>
                        <a:rPr lang="en-GB" sz="1400">
                          <a:solidFill>
                            <a:schemeClr val="tx2"/>
                          </a:solidFill>
                          <a:effectLst/>
                          <a:latin typeface="Arial" panose="020B0604020202020204" pitchFamily="34" charset="0"/>
                          <a:ea typeface="SimSun" panose="02010600030101010101" pitchFamily="2" charset="-122"/>
                          <a:cs typeface="Arial" panose="020B0604020202020204" pitchFamily="34" charset="0"/>
                        </a:rPr>
                      </a:br>
                      <a:r>
                        <a:rPr lang="en-GB" sz="1400">
                          <a:solidFill>
                            <a:schemeClr val="tx2"/>
                          </a:solidFill>
                          <a:effectLst/>
                          <a:latin typeface="Arial" panose="020B0604020202020204" pitchFamily="34" charset="0"/>
                          <a:ea typeface="SimSun" panose="02010600030101010101" pitchFamily="2" charset="-122"/>
                          <a:cs typeface="Arial" panose="020B0604020202020204" pitchFamily="34" charset="0"/>
                        </a:rPr>
                        <a:t>14 sites</a:t>
                      </a:r>
                      <a:endParaRPr lang="en-US" sz="14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200659305"/>
                  </a:ext>
                </a:extLst>
              </a:tr>
            </a:tbl>
          </a:graphicData>
        </a:graphic>
      </p:graphicFrame>
    </p:spTree>
    <p:extLst>
      <p:ext uri="{BB962C8B-B14F-4D97-AF65-F5344CB8AC3E}">
        <p14:creationId xmlns:p14="http://schemas.microsoft.com/office/powerpoint/2010/main" val="41319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C9274-DF07-1121-23C4-93C701AE1F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E6B21-C52A-CEC1-C4E3-D9BD1C4F1958}"/>
              </a:ext>
            </a:extLst>
          </p:cNvPr>
          <p:cNvSpPr>
            <a:spLocks noGrp="1"/>
          </p:cNvSpPr>
          <p:nvPr>
            <p:ph type="title"/>
          </p:nvPr>
        </p:nvSpPr>
        <p:spPr>
          <a:xfrm>
            <a:off x="2662518" y="1536806"/>
            <a:ext cx="8048345" cy="3784387"/>
          </a:xfrm>
        </p:spPr>
        <p:txBody>
          <a:bodyPr anchor="t"/>
          <a:lstStyle/>
          <a:p>
            <a:r>
              <a:rPr lang="en-US"/>
              <a:t>Findings</a:t>
            </a:r>
          </a:p>
        </p:txBody>
      </p:sp>
      <p:sp>
        <p:nvSpPr>
          <p:cNvPr id="3" name="Slide Number Placeholder 2">
            <a:extLst>
              <a:ext uri="{FF2B5EF4-FFF2-40B4-BE49-F238E27FC236}">
                <a16:creationId xmlns:a16="http://schemas.microsoft.com/office/drawing/2014/main" id="{F7C5BA37-9AA9-A0A1-16BC-3E8E13BE4242}"/>
              </a:ext>
            </a:extLst>
          </p:cNvPr>
          <p:cNvSpPr>
            <a:spLocks noGrp="1"/>
          </p:cNvSpPr>
          <p:nvPr>
            <p:ph type="sldNum" sz="quarter" idx="12"/>
          </p:nvPr>
        </p:nvSpPr>
        <p:spPr/>
        <p:txBody>
          <a:bodyPr/>
          <a:lstStyle/>
          <a:p>
            <a:fld id="{5BA07366-CB75-4AA8-9E5B-928B849F427C}" type="slidenum">
              <a:rPr lang="en-US" smtClean="0"/>
              <a:pPr/>
              <a:t>12</a:t>
            </a:fld>
            <a:endParaRPr lang="en-US"/>
          </a:p>
        </p:txBody>
      </p:sp>
      <p:sp>
        <p:nvSpPr>
          <p:cNvPr id="4" name="TextBox 3">
            <a:extLst>
              <a:ext uri="{FF2B5EF4-FFF2-40B4-BE49-F238E27FC236}">
                <a16:creationId xmlns:a16="http://schemas.microsoft.com/office/drawing/2014/main" id="{1D4AF39D-58C2-A206-00DC-40383BFD9C8F}"/>
              </a:ext>
            </a:extLst>
          </p:cNvPr>
          <p:cNvSpPr txBox="1"/>
          <p:nvPr/>
        </p:nvSpPr>
        <p:spPr>
          <a:xfrm>
            <a:off x="835465" y="1536806"/>
            <a:ext cx="1291344" cy="923330"/>
          </a:xfrm>
          <a:prstGeom prst="rect">
            <a:avLst/>
          </a:prstGeom>
          <a:solidFill>
            <a:schemeClr val="accent5"/>
          </a:solidFill>
        </p:spPr>
        <p:txBody>
          <a:bodyPr wrap="square" lIns="0" tIns="0" rIns="0" bIns="0" rtlCol="0" anchor="t">
            <a:noAutofit/>
          </a:bodyPr>
          <a:lstStyle/>
          <a:p>
            <a:pPr algn="ctr">
              <a:lnSpc>
                <a:spcPct val="100000"/>
              </a:lnSpc>
              <a:spcBef>
                <a:spcPts val="600"/>
              </a:spcBef>
            </a:pPr>
            <a:r>
              <a:rPr lang="en-US" sz="6000">
                <a:solidFill>
                  <a:schemeClr val="accent1"/>
                </a:solidFill>
              </a:rPr>
              <a:t>03</a:t>
            </a:r>
          </a:p>
        </p:txBody>
      </p:sp>
    </p:spTree>
    <p:extLst>
      <p:ext uri="{BB962C8B-B14F-4D97-AF65-F5344CB8AC3E}">
        <p14:creationId xmlns:p14="http://schemas.microsoft.com/office/powerpoint/2010/main" val="122313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A82E8-85C5-5F94-55F9-8544C9CBC3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53CAF9-141E-2E89-B99D-8C334EDAD3A9}"/>
              </a:ext>
            </a:extLst>
          </p:cNvPr>
          <p:cNvSpPr>
            <a:spLocks noGrp="1"/>
          </p:cNvSpPr>
          <p:nvPr>
            <p:ph type="title"/>
          </p:nvPr>
        </p:nvSpPr>
        <p:spPr/>
        <p:txBody>
          <a:bodyPr/>
          <a:lstStyle/>
          <a:p>
            <a:r>
              <a:rPr lang="en-US"/>
              <a:t>Overview of gross results – MMBtu </a:t>
            </a:r>
          </a:p>
        </p:txBody>
      </p:sp>
      <p:sp>
        <p:nvSpPr>
          <p:cNvPr id="5" name="Slide Number Placeholder 4">
            <a:extLst>
              <a:ext uri="{FF2B5EF4-FFF2-40B4-BE49-F238E27FC236}">
                <a16:creationId xmlns:a16="http://schemas.microsoft.com/office/drawing/2014/main" id="{B31E4AF1-1E62-BEA0-5337-D31720E21F3B}"/>
              </a:ext>
            </a:extLst>
          </p:cNvPr>
          <p:cNvSpPr>
            <a:spLocks noGrp="1"/>
          </p:cNvSpPr>
          <p:nvPr>
            <p:ph type="sldNum" sz="quarter" idx="12"/>
          </p:nvPr>
        </p:nvSpPr>
        <p:spPr/>
        <p:txBody>
          <a:bodyPr/>
          <a:lstStyle/>
          <a:p>
            <a:fld id="{5BA07366-CB75-4AA8-9E5B-928B849F427C}" type="slidenum">
              <a:rPr lang="en-US" smtClean="0"/>
              <a:t>13</a:t>
            </a:fld>
            <a:endParaRPr lang="en-US"/>
          </a:p>
        </p:txBody>
      </p:sp>
      <p:graphicFrame>
        <p:nvGraphicFramePr>
          <p:cNvPr id="6" name="Content Placeholder 11">
            <a:extLst>
              <a:ext uri="{FF2B5EF4-FFF2-40B4-BE49-F238E27FC236}">
                <a16:creationId xmlns:a16="http://schemas.microsoft.com/office/drawing/2014/main" id="{38DEA8E5-11AE-B6E5-4DC5-A3DADF367F58}"/>
              </a:ext>
            </a:extLst>
          </p:cNvPr>
          <p:cNvGraphicFramePr>
            <a:graphicFrameLocks/>
          </p:cNvGraphicFramePr>
          <p:nvPr>
            <p:extLst>
              <p:ext uri="{D42A27DB-BD31-4B8C-83A1-F6EECF244321}">
                <p14:modId xmlns:p14="http://schemas.microsoft.com/office/powerpoint/2010/main" val="2378660205"/>
              </p:ext>
            </p:extLst>
          </p:nvPr>
        </p:nvGraphicFramePr>
        <p:xfrm>
          <a:off x="571500" y="1475603"/>
          <a:ext cx="10770942" cy="3309163"/>
        </p:xfrm>
        <a:graphic>
          <a:graphicData uri="http://schemas.openxmlformats.org/drawingml/2006/table">
            <a:tbl>
              <a:tblPr firstRow="1" firstCol="1" bandRow="1">
                <a:tableStyleId>{5C22544A-7EE6-4342-B048-85BDC9FD1C3A}</a:tableStyleId>
              </a:tblPr>
              <a:tblGrid>
                <a:gridCol w="1104646">
                  <a:extLst>
                    <a:ext uri="{9D8B030D-6E8A-4147-A177-3AD203B41FA5}">
                      <a16:colId xmlns:a16="http://schemas.microsoft.com/office/drawing/2014/main" val="71611810"/>
                    </a:ext>
                  </a:extLst>
                </a:gridCol>
                <a:gridCol w="1208287">
                  <a:extLst>
                    <a:ext uri="{9D8B030D-6E8A-4147-A177-3AD203B41FA5}">
                      <a16:colId xmlns:a16="http://schemas.microsoft.com/office/drawing/2014/main" val="2083319813"/>
                    </a:ext>
                  </a:extLst>
                </a:gridCol>
                <a:gridCol w="1208287">
                  <a:extLst>
                    <a:ext uri="{9D8B030D-6E8A-4147-A177-3AD203B41FA5}">
                      <a16:colId xmlns:a16="http://schemas.microsoft.com/office/drawing/2014/main" val="1258030897"/>
                    </a:ext>
                  </a:extLst>
                </a:gridCol>
                <a:gridCol w="1208287">
                  <a:extLst>
                    <a:ext uri="{9D8B030D-6E8A-4147-A177-3AD203B41FA5}">
                      <a16:colId xmlns:a16="http://schemas.microsoft.com/office/drawing/2014/main" val="482038449"/>
                    </a:ext>
                  </a:extLst>
                </a:gridCol>
                <a:gridCol w="1208287">
                  <a:extLst>
                    <a:ext uri="{9D8B030D-6E8A-4147-A177-3AD203B41FA5}">
                      <a16:colId xmlns:a16="http://schemas.microsoft.com/office/drawing/2014/main" val="3156465128"/>
                    </a:ext>
                  </a:extLst>
                </a:gridCol>
                <a:gridCol w="1208287">
                  <a:extLst>
                    <a:ext uri="{9D8B030D-6E8A-4147-A177-3AD203B41FA5}">
                      <a16:colId xmlns:a16="http://schemas.microsoft.com/office/drawing/2014/main" val="3163065066"/>
                    </a:ext>
                  </a:extLst>
                </a:gridCol>
                <a:gridCol w="1208287">
                  <a:extLst>
                    <a:ext uri="{9D8B030D-6E8A-4147-A177-3AD203B41FA5}">
                      <a16:colId xmlns:a16="http://schemas.microsoft.com/office/drawing/2014/main" val="465764406"/>
                    </a:ext>
                  </a:extLst>
                </a:gridCol>
                <a:gridCol w="1208287">
                  <a:extLst>
                    <a:ext uri="{9D8B030D-6E8A-4147-A177-3AD203B41FA5}">
                      <a16:colId xmlns:a16="http://schemas.microsoft.com/office/drawing/2014/main" val="3789634297"/>
                    </a:ext>
                  </a:extLst>
                </a:gridCol>
                <a:gridCol w="1208287">
                  <a:extLst>
                    <a:ext uri="{9D8B030D-6E8A-4147-A177-3AD203B41FA5}">
                      <a16:colId xmlns:a16="http://schemas.microsoft.com/office/drawing/2014/main" val="3952352656"/>
                    </a:ext>
                  </a:extLst>
                </a:gridCol>
              </a:tblGrid>
              <a:tr h="251691">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accent5"/>
                          </a:solidFill>
                          <a:effectLst/>
                          <a:latin typeface="Arial" panose="020B0604020202020204" pitchFamily="34" charset="0"/>
                          <a:ea typeface="SimSun" panose="02010600030101010101" pitchFamily="2" charset="-122"/>
                          <a:cs typeface="Arial" panose="020B0604020202020204" pitchFamily="34" charset="0"/>
                        </a:rPr>
                        <a:t>PA</a:t>
                      </a: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gridSpan="4">
                  <a:txBody>
                    <a:bodyPr/>
                    <a:lstStyle/>
                    <a:p>
                      <a:pPr marL="0" marR="0" algn="ctr">
                        <a:spcBef>
                          <a:spcPts val="0"/>
                        </a:spcBef>
                        <a:spcAft>
                          <a:spcPts val="0"/>
                        </a:spcAft>
                      </a:pPr>
                      <a:r>
                        <a:rPr lang="en-GB" sz="1400">
                          <a:solidFill>
                            <a:schemeClr val="accent5"/>
                          </a:solidFill>
                          <a:effectLst/>
                        </a:rPr>
                        <a:t>First year</a:t>
                      </a:r>
                      <a:endParaRPr lang="en-US" sz="14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algn="ctr">
                        <a:spcBef>
                          <a:spcPts val="0"/>
                        </a:spcBef>
                        <a:spcAft>
                          <a:spcPts val="0"/>
                        </a:spcAft>
                      </a:pPr>
                      <a:r>
                        <a:rPr lang="en-GB" sz="1400">
                          <a:solidFill>
                            <a:schemeClr val="accent5"/>
                          </a:solidFill>
                          <a:effectLst/>
                        </a:rPr>
                        <a:t>Lifecycle</a:t>
                      </a:r>
                      <a:endParaRPr lang="en-US" sz="14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6046000"/>
                  </a:ext>
                </a:extLst>
              </a:tr>
              <a:tr h="625941">
                <a:tc vMerge="1">
                  <a:txBody>
                    <a:bodyPr/>
                    <a:lstStyle/>
                    <a:p>
                      <a:endParaRPr/>
                    </a:p>
                  </a:txBody>
                  <a:tcPr marL="68580" marR="68580" marT="0" marB="0" anchor="ctr"/>
                </a:tc>
                <a:tc>
                  <a:txBody>
                    <a:bodyPr/>
                    <a:lstStyle/>
                    <a:p>
                      <a:pPr marL="0" marR="0" algn="ctr">
                        <a:spcBef>
                          <a:spcPts val="0"/>
                        </a:spcBef>
                        <a:spcAft>
                          <a:spcPts val="0"/>
                        </a:spcAft>
                      </a:pPr>
                      <a:r>
                        <a:rPr lang="en-GB" sz="1400" b="1">
                          <a:solidFill>
                            <a:schemeClr val="accent5"/>
                          </a:solidFill>
                          <a:effectLst/>
                        </a:rPr>
                        <a:t>Forecasted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Evaluated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GRR</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Relative precision</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Forecasted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Evaluated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GRR</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Relative precision</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extLst>
                  <a:ext uri="{0D108BD9-81ED-4DB2-BD59-A6C34878D82A}">
                    <a16:rowId xmlns:a16="http://schemas.microsoft.com/office/drawing/2014/main" val="3077705967"/>
                  </a:ext>
                </a:extLst>
              </a:tr>
              <a:tr h="359695">
                <a:tc gridSpan="9">
                  <a:txBody>
                    <a:bodyPr/>
                    <a:lstStyle/>
                    <a:p>
                      <a:pPr marL="0" marR="0" algn="ctr">
                        <a:spcBef>
                          <a:spcPts val="0"/>
                        </a:spcBef>
                        <a:spcAft>
                          <a:spcPts val="0"/>
                        </a:spcAft>
                      </a:pPr>
                      <a:r>
                        <a:rPr lang="en-GB" sz="1400">
                          <a:effectLst/>
                        </a:rPr>
                        <a:t>Energy (MMBtu)</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03334732"/>
                  </a:ext>
                </a:extLst>
              </a:tr>
              <a:tr h="517959">
                <a:tc>
                  <a:txBody>
                    <a:bodyPr/>
                    <a:lstStyle/>
                    <a:p>
                      <a:pPr marL="0" marR="0">
                        <a:spcBef>
                          <a:spcPts val="0"/>
                        </a:spcBef>
                        <a:spcAft>
                          <a:spcPts val="0"/>
                        </a:spcAft>
                      </a:pPr>
                      <a:r>
                        <a:rPr lang="en-GB" sz="1400" b="0">
                          <a:solidFill>
                            <a:schemeClr val="tx2"/>
                          </a:solidFill>
                          <a:effectLst/>
                        </a:rPr>
                        <a:t>MCE</a:t>
                      </a:r>
                      <a:endParaRPr lang="en-US" sz="1400" b="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18,033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8,457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46.9%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GB" sz="1400" b="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90,167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43,961</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48.8%</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GB" sz="1400" b="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42%</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9380668"/>
                  </a:ext>
                </a:extLst>
              </a:tr>
              <a:tr h="517959">
                <a:tc>
                  <a:txBody>
                    <a:bodyPr/>
                    <a:lstStyle/>
                    <a:p>
                      <a:pPr marL="0" marR="0">
                        <a:spcBef>
                          <a:spcPts val="0"/>
                        </a:spcBef>
                        <a:spcAft>
                          <a:spcPts val="0"/>
                        </a:spcAft>
                      </a:pPr>
                      <a:r>
                        <a:rPr lang="en-US" sz="1400" b="0">
                          <a:solidFill>
                            <a:schemeClr val="tx2"/>
                          </a:solidFill>
                          <a:effectLst/>
                          <a:latin typeface="Arial" panose="020B0604020202020204" pitchFamily="34" charset="0"/>
                          <a:ea typeface="SimSun" panose="02010600030101010101" pitchFamily="2" charset="-122"/>
                          <a:cs typeface="Arial" panose="020B0604020202020204" pitchFamily="34" charset="0"/>
                        </a:rPr>
                        <a:t>SCE</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100,379</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61,293</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61.1%</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GB" sz="1400" b="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48%</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501,894</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324,412</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64.6%</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GB" sz="1400" b="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44%</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1511909"/>
                  </a:ext>
                </a:extLst>
              </a:tr>
              <a:tr h="517959">
                <a:tc>
                  <a:txBody>
                    <a:bodyPr/>
                    <a:lstStyle/>
                    <a:p>
                      <a:pPr marL="0" marR="0">
                        <a:spcBef>
                          <a:spcPts val="0"/>
                        </a:spcBef>
                        <a:spcAft>
                          <a:spcPts val="0"/>
                        </a:spcAft>
                      </a:pPr>
                      <a:r>
                        <a:rPr lang="en-US" sz="1400" b="0">
                          <a:solidFill>
                            <a:schemeClr val="tx2"/>
                          </a:solidFill>
                          <a:effectLst/>
                          <a:latin typeface="Arial" panose="020B0604020202020204" pitchFamily="34" charset="0"/>
                          <a:ea typeface="SimSun" panose="02010600030101010101" pitchFamily="2" charset="-122"/>
                          <a:cs typeface="Arial" panose="020B0604020202020204" pitchFamily="34" charset="0"/>
                        </a:rPr>
                        <a:t>SCG</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82,126</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105,068</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127.9%</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GB" sz="1400" b="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46%</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410,629</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542,167</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132.0%</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GB" sz="1400" b="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45%</a:t>
                      </a:r>
                      <a:endPar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7363202"/>
                  </a:ext>
                </a:extLst>
              </a:tr>
              <a:tr h="517959">
                <a:tc>
                  <a:txBody>
                    <a:bodyPr/>
                    <a:lstStyle/>
                    <a:p>
                      <a:pPr marL="0" marR="0">
                        <a:spcBef>
                          <a:spcPts val="0"/>
                        </a:spcBef>
                        <a:spcAft>
                          <a:spcPts val="0"/>
                        </a:spcAft>
                      </a:pPr>
                      <a:r>
                        <a:rPr lang="en-US" sz="1400">
                          <a:solidFill>
                            <a:schemeClr val="tx2"/>
                          </a:solidFill>
                          <a:effectLst/>
                          <a:latin typeface="Arial" panose="020B0604020202020204" pitchFamily="34" charset="0"/>
                          <a:ea typeface="SimSun" panose="02010600030101010101" pitchFamily="2" charset="-122"/>
                          <a:cs typeface="Arial" panose="020B0604020202020204" pitchFamily="34" charset="0"/>
                        </a:rPr>
                        <a:t>Aggregate</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Arial" panose="020B0604020202020204" pitchFamily="34" charset="0"/>
                        </a:rPr>
                        <a:t>200,538</a:t>
                      </a:r>
                      <a:endPar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Arial" panose="020B0604020202020204" pitchFamily="34" charset="0"/>
                        </a:rPr>
                        <a:t>174,818</a:t>
                      </a:r>
                      <a:endPar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Arial" panose="020B0604020202020204" pitchFamily="34" charset="0"/>
                        </a:rPr>
                        <a:t>87.2%</a:t>
                      </a:r>
                      <a:endPar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GB" sz="1400" b="1">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1">
                          <a:solidFill>
                            <a:schemeClr val="tx2"/>
                          </a:solidFill>
                          <a:effectLst/>
                          <a:latin typeface="Arial" panose="020B0604020202020204" pitchFamily="34" charset="0"/>
                          <a:ea typeface="Times New Roman" panose="02020603050405020304" pitchFamily="18" charset="0"/>
                          <a:cs typeface="Arial" panose="020B0604020202020204" pitchFamily="34" charset="0"/>
                        </a:rPr>
                        <a:t>33%</a:t>
                      </a:r>
                      <a:endPar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Arial" panose="020B0604020202020204" pitchFamily="34" charset="0"/>
                        </a:rPr>
                        <a:t>1,002,690</a:t>
                      </a:r>
                      <a:endPar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Arial" panose="020B0604020202020204" pitchFamily="34" charset="0"/>
                        </a:rPr>
                        <a:t>910,540</a:t>
                      </a:r>
                      <a:endPar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Arial" panose="020B0604020202020204" pitchFamily="34" charset="0"/>
                        </a:rPr>
                        <a:t>90.8%</a:t>
                      </a:r>
                      <a:endPar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GB" sz="1400" b="1">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1">
                          <a:solidFill>
                            <a:schemeClr val="tx2"/>
                          </a:solidFill>
                          <a:effectLst/>
                          <a:latin typeface="Arial" panose="020B0604020202020204" pitchFamily="34" charset="0"/>
                          <a:ea typeface="Times New Roman" panose="02020603050405020304" pitchFamily="18" charset="0"/>
                          <a:cs typeface="Arial" panose="020B0604020202020204" pitchFamily="34" charset="0"/>
                        </a:rPr>
                        <a:t>31%</a:t>
                      </a:r>
                      <a:endPar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015272620"/>
                  </a:ext>
                </a:extLst>
              </a:tr>
            </a:tbl>
          </a:graphicData>
        </a:graphic>
      </p:graphicFrame>
      <p:sp>
        <p:nvSpPr>
          <p:cNvPr id="3" name="Content Placeholder 2">
            <a:extLst>
              <a:ext uri="{FF2B5EF4-FFF2-40B4-BE49-F238E27FC236}">
                <a16:creationId xmlns:a16="http://schemas.microsoft.com/office/drawing/2014/main" id="{0F878EC7-EC80-1162-6887-8966A4B3EB28}"/>
              </a:ext>
            </a:extLst>
          </p:cNvPr>
          <p:cNvSpPr>
            <a:spLocks noGrp="1"/>
          </p:cNvSpPr>
          <p:nvPr>
            <p:ph idx="1"/>
          </p:nvPr>
        </p:nvSpPr>
        <p:spPr>
          <a:xfrm>
            <a:off x="539750" y="4973134"/>
            <a:ext cx="10802693" cy="818526"/>
          </a:xfrm>
        </p:spPr>
        <p:txBody>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These 2023 results will be combined in the 2024 evaluation cycle to develop a combined 2023–2024 realization rates for future application.</a:t>
            </a:r>
            <a:endParaRPr lang="en-US" dirty="0"/>
          </a:p>
        </p:txBody>
      </p:sp>
      <p:sp>
        <p:nvSpPr>
          <p:cNvPr id="4" name="Content Placeholder 2">
            <a:extLst>
              <a:ext uri="{FF2B5EF4-FFF2-40B4-BE49-F238E27FC236}">
                <a16:creationId xmlns:a16="http://schemas.microsoft.com/office/drawing/2014/main" id="{3DF9BA33-5C9A-8161-BC4E-04B7C0A42314}"/>
              </a:ext>
            </a:extLst>
          </p:cNvPr>
          <p:cNvSpPr txBox="1">
            <a:spLocks/>
          </p:cNvSpPr>
          <p:nvPr/>
        </p:nvSpPr>
        <p:spPr>
          <a:xfrm>
            <a:off x="540543" y="5953286"/>
            <a:ext cx="1828800" cy="364964"/>
          </a:xfrm>
          <a:prstGeom prst="rect">
            <a:avLst/>
          </a:prstGeom>
          <a:solidFill>
            <a:schemeClr val="tx2"/>
          </a:solidFill>
        </p:spPr>
        <p:txBody>
          <a:bodyPr vert="horz" lIns="0" tIns="0" rIns="0" bIns="0" rtlCol="0" anchor="ctr">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Font typeface="Arial" panose="020B0604020202020204" pitchFamily="34" charset="0"/>
              <a:buNone/>
            </a:pPr>
            <a:r>
              <a:rPr lang="en-US" sz="1800">
                <a:solidFill>
                  <a:schemeClr val="accent5"/>
                </a:solidFill>
              </a:rPr>
              <a:t>Table 4-3</a:t>
            </a:r>
          </a:p>
        </p:txBody>
      </p:sp>
    </p:spTree>
    <p:extLst>
      <p:ext uri="{BB962C8B-B14F-4D97-AF65-F5344CB8AC3E}">
        <p14:creationId xmlns:p14="http://schemas.microsoft.com/office/powerpoint/2010/main" val="235789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3B5E0-242A-FDA7-BFB7-BE52E8DA2A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BF4003-E210-D9DE-2F82-140B86C9D9DB}"/>
              </a:ext>
            </a:extLst>
          </p:cNvPr>
          <p:cNvSpPr>
            <a:spLocks noGrp="1"/>
          </p:cNvSpPr>
          <p:nvPr>
            <p:ph type="title"/>
          </p:nvPr>
        </p:nvSpPr>
        <p:spPr/>
        <p:txBody>
          <a:bodyPr/>
          <a:lstStyle/>
          <a:p>
            <a:r>
              <a:rPr lang="en-US"/>
              <a:t>Overview of gross results – electric </a:t>
            </a:r>
          </a:p>
        </p:txBody>
      </p:sp>
      <p:sp>
        <p:nvSpPr>
          <p:cNvPr id="5" name="Slide Number Placeholder 4">
            <a:extLst>
              <a:ext uri="{FF2B5EF4-FFF2-40B4-BE49-F238E27FC236}">
                <a16:creationId xmlns:a16="http://schemas.microsoft.com/office/drawing/2014/main" id="{316016FB-29AA-9404-1152-A75FA427339E}"/>
              </a:ext>
            </a:extLst>
          </p:cNvPr>
          <p:cNvSpPr>
            <a:spLocks noGrp="1"/>
          </p:cNvSpPr>
          <p:nvPr>
            <p:ph type="sldNum" sz="quarter" idx="12"/>
          </p:nvPr>
        </p:nvSpPr>
        <p:spPr/>
        <p:txBody>
          <a:bodyPr/>
          <a:lstStyle/>
          <a:p>
            <a:fld id="{5BA07366-CB75-4AA8-9E5B-928B849F427C}" type="slidenum">
              <a:rPr lang="en-US" smtClean="0"/>
              <a:t>14</a:t>
            </a:fld>
            <a:endParaRPr lang="en-US"/>
          </a:p>
        </p:txBody>
      </p:sp>
      <p:graphicFrame>
        <p:nvGraphicFramePr>
          <p:cNvPr id="6" name="Content Placeholder 11">
            <a:extLst>
              <a:ext uri="{FF2B5EF4-FFF2-40B4-BE49-F238E27FC236}">
                <a16:creationId xmlns:a16="http://schemas.microsoft.com/office/drawing/2014/main" id="{BF9D5EA5-A6E0-A1F9-4B2A-7862DF589158}"/>
              </a:ext>
            </a:extLst>
          </p:cNvPr>
          <p:cNvGraphicFramePr>
            <a:graphicFrameLocks/>
          </p:cNvGraphicFramePr>
          <p:nvPr>
            <p:extLst>
              <p:ext uri="{D42A27DB-BD31-4B8C-83A1-F6EECF244321}">
                <p14:modId xmlns:p14="http://schemas.microsoft.com/office/powerpoint/2010/main" val="2608735217"/>
              </p:ext>
            </p:extLst>
          </p:nvPr>
        </p:nvGraphicFramePr>
        <p:xfrm>
          <a:off x="571500" y="1475603"/>
          <a:ext cx="10770942" cy="3473592"/>
        </p:xfrm>
        <a:graphic>
          <a:graphicData uri="http://schemas.openxmlformats.org/drawingml/2006/table">
            <a:tbl>
              <a:tblPr firstRow="1" firstCol="1" bandRow="1">
                <a:tableStyleId>{5C22544A-7EE6-4342-B048-85BDC9FD1C3A}</a:tableStyleId>
              </a:tblPr>
              <a:tblGrid>
                <a:gridCol w="1104646">
                  <a:extLst>
                    <a:ext uri="{9D8B030D-6E8A-4147-A177-3AD203B41FA5}">
                      <a16:colId xmlns:a16="http://schemas.microsoft.com/office/drawing/2014/main" val="71611810"/>
                    </a:ext>
                  </a:extLst>
                </a:gridCol>
                <a:gridCol w="1208287">
                  <a:extLst>
                    <a:ext uri="{9D8B030D-6E8A-4147-A177-3AD203B41FA5}">
                      <a16:colId xmlns:a16="http://schemas.microsoft.com/office/drawing/2014/main" val="2083319813"/>
                    </a:ext>
                  </a:extLst>
                </a:gridCol>
                <a:gridCol w="1208287">
                  <a:extLst>
                    <a:ext uri="{9D8B030D-6E8A-4147-A177-3AD203B41FA5}">
                      <a16:colId xmlns:a16="http://schemas.microsoft.com/office/drawing/2014/main" val="1258030897"/>
                    </a:ext>
                  </a:extLst>
                </a:gridCol>
                <a:gridCol w="1208287">
                  <a:extLst>
                    <a:ext uri="{9D8B030D-6E8A-4147-A177-3AD203B41FA5}">
                      <a16:colId xmlns:a16="http://schemas.microsoft.com/office/drawing/2014/main" val="482038449"/>
                    </a:ext>
                  </a:extLst>
                </a:gridCol>
                <a:gridCol w="1208287">
                  <a:extLst>
                    <a:ext uri="{9D8B030D-6E8A-4147-A177-3AD203B41FA5}">
                      <a16:colId xmlns:a16="http://schemas.microsoft.com/office/drawing/2014/main" val="3156465128"/>
                    </a:ext>
                  </a:extLst>
                </a:gridCol>
                <a:gridCol w="1208287">
                  <a:extLst>
                    <a:ext uri="{9D8B030D-6E8A-4147-A177-3AD203B41FA5}">
                      <a16:colId xmlns:a16="http://schemas.microsoft.com/office/drawing/2014/main" val="3163065066"/>
                    </a:ext>
                  </a:extLst>
                </a:gridCol>
                <a:gridCol w="1208287">
                  <a:extLst>
                    <a:ext uri="{9D8B030D-6E8A-4147-A177-3AD203B41FA5}">
                      <a16:colId xmlns:a16="http://schemas.microsoft.com/office/drawing/2014/main" val="465764406"/>
                    </a:ext>
                  </a:extLst>
                </a:gridCol>
                <a:gridCol w="1208287">
                  <a:extLst>
                    <a:ext uri="{9D8B030D-6E8A-4147-A177-3AD203B41FA5}">
                      <a16:colId xmlns:a16="http://schemas.microsoft.com/office/drawing/2014/main" val="3789634297"/>
                    </a:ext>
                  </a:extLst>
                </a:gridCol>
                <a:gridCol w="1208287">
                  <a:extLst>
                    <a:ext uri="{9D8B030D-6E8A-4147-A177-3AD203B41FA5}">
                      <a16:colId xmlns:a16="http://schemas.microsoft.com/office/drawing/2014/main" val="3952352656"/>
                    </a:ext>
                  </a:extLst>
                </a:gridCol>
              </a:tblGrid>
              <a:tr h="256032">
                <a:tc rowSpan="2">
                  <a:txBody>
                    <a:bodyPr/>
                    <a:lstStyle/>
                    <a:p>
                      <a:pPr marL="0" marR="0" algn="ctr">
                        <a:spcBef>
                          <a:spcPts val="0"/>
                        </a:spcBef>
                        <a:spcAft>
                          <a:spcPts val="0"/>
                        </a:spcAft>
                      </a:pPr>
                      <a:r>
                        <a:rPr lang="en-GB" sz="1400">
                          <a:solidFill>
                            <a:schemeClr val="accent5"/>
                          </a:solidFill>
                          <a:effectLst/>
                          <a:latin typeface="Arial" panose="020B0604020202020204" pitchFamily="34" charset="0"/>
                          <a:ea typeface="SimSun" panose="02010600030101010101" pitchFamily="2" charset="-122"/>
                          <a:cs typeface="Arial" panose="020B0604020202020204" pitchFamily="34" charset="0"/>
                        </a:rPr>
                        <a:t>PA</a:t>
                      </a: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gridSpan="4">
                  <a:txBody>
                    <a:bodyPr/>
                    <a:lstStyle/>
                    <a:p>
                      <a:pPr marL="0" marR="0" algn="ctr">
                        <a:spcBef>
                          <a:spcPts val="0"/>
                        </a:spcBef>
                        <a:spcAft>
                          <a:spcPts val="0"/>
                        </a:spcAft>
                      </a:pPr>
                      <a:r>
                        <a:rPr lang="en-GB" sz="1400">
                          <a:solidFill>
                            <a:schemeClr val="accent5"/>
                          </a:solidFill>
                          <a:effectLst/>
                        </a:rPr>
                        <a:t>First year</a:t>
                      </a:r>
                      <a:endParaRPr lang="en-US" sz="14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algn="ctr">
                        <a:spcBef>
                          <a:spcPts val="0"/>
                        </a:spcBef>
                        <a:spcAft>
                          <a:spcPts val="0"/>
                        </a:spcAft>
                      </a:pPr>
                      <a:r>
                        <a:rPr lang="en-GB" sz="1400">
                          <a:solidFill>
                            <a:schemeClr val="accent5"/>
                          </a:solidFill>
                          <a:effectLst/>
                        </a:rPr>
                        <a:t>Lifecycle</a:t>
                      </a:r>
                      <a:endParaRPr lang="en-US" sz="14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6046000"/>
                  </a:ext>
                </a:extLst>
              </a:tr>
              <a:tr h="63093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400" b="1">
                          <a:solidFill>
                            <a:schemeClr val="accent5"/>
                          </a:solidFill>
                          <a:effectLst/>
                        </a:rPr>
                        <a:t>Forecasted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Evaluated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GRR</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Relative precision</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Forecasted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Evaluated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GRR</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Relative precision</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extLst>
                  <a:ext uri="{0D108BD9-81ED-4DB2-BD59-A6C34878D82A}">
                    <a16:rowId xmlns:a16="http://schemas.microsoft.com/office/drawing/2014/main" val="3077705967"/>
                  </a:ext>
                </a:extLst>
              </a:tr>
              <a:tr h="323328">
                <a:tc gridSpan="9">
                  <a:txBody>
                    <a:bodyPr/>
                    <a:lstStyle/>
                    <a:p>
                      <a:pPr marL="0" marR="0" algn="ctr">
                        <a:spcBef>
                          <a:spcPts val="0"/>
                        </a:spcBef>
                        <a:spcAft>
                          <a:spcPts val="0"/>
                        </a:spcAft>
                      </a:pPr>
                      <a:r>
                        <a:rPr lang="en-GB" sz="1400">
                          <a:effectLst/>
                        </a:rPr>
                        <a:t>Energy (MWh)</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03334732"/>
                  </a:ext>
                </a:extLst>
              </a:tr>
              <a:tr h="323328">
                <a:tc>
                  <a:txBody>
                    <a:bodyPr/>
                    <a:lstStyle/>
                    <a:p>
                      <a:pPr marL="0" marR="0">
                        <a:spcBef>
                          <a:spcPts val="0"/>
                        </a:spcBef>
                        <a:spcAft>
                          <a:spcPts val="0"/>
                        </a:spcAft>
                      </a:pPr>
                      <a:r>
                        <a:rPr lang="en-GB" sz="1400" b="0">
                          <a:solidFill>
                            <a:schemeClr val="tx2"/>
                          </a:solidFill>
                          <a:effectLst/>
                        </a:rPr>
                        <a:t>MCE</a:t>
                      </a:r>
                      <a:endParaRPr lang="en-US" sz="1400" b="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471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473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100.3%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GB" sz="1400" b="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2,357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2,622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111.2%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GB" sz="1400" b="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29380668"/>
                  </a:ext>
                </a:extLst>
              </a:tr>
              <a:tr h="323328">
                <a:tc>
                  <a:txBody>
                    <a:bodyPr/>
                    <a:lstStyle/>
                    <a:p>
                      <a:pPr marL="0" marR="0">
                        <a:spcBef>
                          <a:spcPts val="0"/>
                        </a:spcBef>
                        <a:spcAft>
                          <a:spcPts val="0"/>
                        </a:spcAft>
                      </a:pPr>
                      <a:r>
                        <a:rPr lang="en-US" sz="1400" b="0">
                          <a:solidFill>
                            <a:schemeClr val="tx2"/>
                          </a:solidFill>
                          <a:effectLst/>
                          <a:latin typeface="Arial" panose="020B0604020202020204" pitchFamily="34" charset="0"/>
                          <a:ea typeface="SimSun" panose="02010600030101010101" pitchFamily="2" charset="-122"/>
                          <a:cs typeface="Arial" panose="020B0604020202020204" pitchFamily="34" charset="0"/>
                        </a:rPr>
                        <a:t>SCE</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29,418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17,963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61.1%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GB" sz="1400" b="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147,091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95,076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64.6%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GB" sz="1400" b="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44%</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61511909"/>
                  </a:ext>
                </a:extLst>
              </a:tr>
              <a:tr h="323328">
                <a:tc>
                  <a:txBody>
                    <a:bodyPr/>
                    <a:lstStyle/>
                    <a:p>
                      <a:pPr marL="0" marR="0">
                        <a:spcBef>
                          <a:spcPts val="0"/>
                        </a:spcBef>
                        <a:spcAft>
                          <a:spcPts val="0"/>
                        </a:spcAft>
                      </a:pPr>
                      <a:r>
                        <a:rPr lang="en-US" sz="1400">
                          <a:solidFill>
                            <a:schemeClr val="tx2"/>
                          </a:solidFill>
                          <a:effectLst/>
                          <a:latin typeface="Arial" panose="020B0604020202020204" pitchFamily="34" charset="0"/>
                          <a:ea typeface="SimSun" panose="02010600030101010101" pitchFamily="2" charset="-122"/>
                          <a:cs typeface="Arial" panose="020B0604020202020204" pitchFamily="34" charset="0"/>
                        </a:rPr>
                        <a:t>Aggregate</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29,890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18,436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61.7%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GB" sz="1400" b="1">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149,448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97,698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65.4%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GB" sz="1400" b="1"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42%</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15272620"/>
                  </a:ext>
                </a:extLst>
              </a:tr>
              <a:tr h="323328">
                <a:tc gridSpan="9">
                  <a:txBody>
                    <a:bodyPr/>
                    <a:lstStyle/>
                    <a:p>
                      <a:pPr marL="0" marR="0" algn="ctr">
                        <a:spcBef>
                          <a:spcPts val="0"/>
                        </a:spcBef>
                        <a:spcAft>
                          <a:spcPts val="0"/>
                        </a:spcAft>
                      </a:pPr>
                      <a:r>
                        <a:rPr lang="en-GB" sz="1400">
                          <a:effectLst/>
                        </a:rPr>
                        <a:t>Demand (MW)</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7F7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87623590"/>
                  </a:ext>
                </a:extLst>
              </a:tr>
              <a:tr h="323328">
                <a:tc>
                  <a:txBody>
                    <a:bodyPr/>
                    <a:lstStyle/>
                    <a:p>
                      <a:pPr marL="0" marR="0">
                        <a:spcBef>
                          <a:spcPts val="0"/>
                        </a:spcBef>
                        <a:spcAft>
                          <a:spcPts val="0"/>
                        </a:spcAft>
                      </a:pPr>
                      <a:r>
                        <a:rPr lang="en-GB" sz="1400" b="0">
                          <a:solidFill>
                            <a:schemeClr val="tx2"/>
                          </a:solidFill>
                          <a:effectLst/>
                        </a:rPr>
                        <a:t>MCE</a:t>
                      </a:r>
                      <a:endParaRPr lang="en-US" sz="1400" b="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0.1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0.1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100.3%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GB" sz="1400" b="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0.4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0.4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111.2%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GB" sz="1400" b="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45104397"/>
                  </a:ext>
                </a:extLst>
              </a:tr>
              <a:tr h="323328">
                <a:tc>
                  <a:txBody>
                    <a:bodyPr/>
                    <a:lstStyle/>
                    <a:p>
                      <a:pPr marL="0" marR="0">
                        <a:spcBef>
                          <a:spcPts val="0"/>
                        </a:spcBef>
                        <a:spcAft>
                          <a:spcPts val="0"/>
                        </a:spcAft>
                      </a:pPr>
                      <a:r>
                        <a:rPr lang="en-US" sz="1400" b="0">
                          <a:solidFill>
                            <a:schemeClr val="tx2"/>
                          </a:solidFill>
                          <a:effectLst/>
                          <a:latin typeface="Arial" panose="020B0604020202020204" pitchFamily="34" charset="0"/>
                          <a:ea typeface="SimSun" panose="02010600030101010101" pitchFamily="2" charset="-122"/>
                          <a:cs typeface="Arial" panose="020B0604020202020204" pitchFamily="34" charset="0"/>
                        </a:rPr>
                        <a:t>SCE</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55.2%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GB" sz="1400" b="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18.0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58.6%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GB" sz="1400" b="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51%</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07267262"/>
                  </a:ext>
                </a:extLst>
              </a:tr>
              <a:tr h="323328">
                <a:tc>
                  <a:txBody>
                    <a:bodyPr/>
                    <a:lstStyle/>
                    <a:p>
                      <a:pPr marL="0" marR="0">
                        <a:spcBef>
                          <a:spcPts val="0"/>
                        </a:spcBef>
                        <a:spcAft>
                          <a:spcPts val="0"/>
                        </a:spcAft>
                      </a:pPr>
                      <a:r>
                        <a:rPr lang="en-US" sz="1400" b="1">
                          <a:solidFill>
                            <a:schemeClr val="tx2"/>
                          </a:solidFill>
                          <a:effectLst/>
                          <a:latin typeface="Arial" panose="020B0604020202020204" pitchFamily="34" charset="0"/>
                          <a:ea typeface="SimSun" panose="02010600030101010101" pitchFamily="2" charset="-122"/>
                          <a:cs typeface="Arial" panose="020B0604020202020204" pitchFamily="34" charset="0"/>
                        </a:rPr>
                        <a:t>Aggregate</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2.1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56.1%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GB" sz="1400" b="1">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18.4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11.0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59.7%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GB" sz="1400" b="1"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49%</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381786814"/>
                  </a:ext>
                </a:extLst>
              </a:tr>
            </a:tbl>
          </a:graphicData>
        </a:graphic>
      </p:graphicFrame>
      <p:sp>
        <p:nvSpPr>
          <p:cNvPr id="12" name="Content Placeholder 2">
            <a:extLst>
              <a:ext uri="{FF2B5EF4-FFF2-40B4-BE49-F238E27FC236}">
                <a16:creationId xmlns:a16="http://schemas.microsoft.com/office/drawing/2014/main" id="{61FBFABE-512D-3053-3894-AC6B4DE96F21}"/>
              </a:ext>
            </a:extLst>
          </p:cNvPr>
          <p:cNvSpPr>
            <a:spLocks noGrp="1"/>
          </p:cNvSpPr>
          <p:nvPr>
            <p:ph idx="1"/>
          </p:nvPr>
        </p:nvSpPr>
        <p:spPr>
          <a:xfrm>
            <a:off x="539749" y="5125079"/>
            <a:ext cx="10802693" cy="612121"/>
          </a:xfrm>
        </p:spPr>
        <p:txBody>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These 2023 results will be combined  in the 2024 evaluation cycle to develop a combined 2023–2024 realization rates for future application.</a:t>
            </a:r>
            <a:endParaRPr lang="en-US" dirty="0"/>
          </a:p>
        </p:txBody>
      </p:sp>
      <p:sp>
        <p:nvSpPr>
          <p:cNvPr id="3" name="Content Placeholder 2">
            <a:extLst>
              <a:ext uri="{FF2B5EF4-FFF2-40B4-BE49-F238E27FC236}">
                <a16:creationId xmlns:a16="http://schemas.microsoft.com/office/drawing/2014/main" id="{F8DA5052-03ED-4A6C-331F-E5892C49EF6E}"/>
              </a:ext>
            </a:extLst>
          </p:cNvPr>
          <p:cNvSpPr txBox="1">
            <a:spLocks/>
          </p:cNvSpPr>
          <p:nvPr/>
        </p:nvSpPr>
        <p:spPr>
          <a:xfrm>
            <a:off x="540543" y="5953286"/>
            <a:ext cx="1828800" cy="364964"/>
          </a:xfrm>
          <a:prstGeom prst="rect">
            <a:avLst/>
          </a:prstGeom>
          <a:solidFill>
            <a:schemeClr val="tx2"/>
          </a:solidFill>
        </p:spPr>
        <p:txBody>
          <a:bodyPr vert="horz" lIns="0" tIns="0" rIns="0" bIns="0" rtlCol="0" anchor="ctr">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Font typeface="Arial" panose="020B0604020202020204" pitchFamily="34" charset="0"/>
              <a:buNone/>
            </a:pPr>
            <a:r>
              <a:rPr lang="en-US" sz="1800">
                <a:solidFill>
                  <a:schemeClr val="accent5"/>
                </a:solidFill>
              </a:rPr>
              <a:t>Table 4-1</a:t>
            </a:r>
          </a:p>
        </p:txBody>
      </p:sp>
    </p:spTree>
    <p:extLst>
      <p:ext uri="{BB962C8B-B14F-4D97-AF65-F5344CB8AC3E}">
        <p14:creationId xmlns:p14="http://schemas.microsoft.com/office/powerpoint/2010/main" val="127751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50FAF-A6E4-587E-FC47-D0A0254E6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F1D53-3826-A627-44B4-F991CA9794A8}"/>
              </a:ext>
            </a:extLst>
          </p:cNvPr>
          <p:cNvSpPr>
            <a:spLocks noGrp="1"/>
          </p:cNvSpPr>
          <p:nvPr>
            <p:ph type="title"/>
          </p:nvPr>
        </p:nvSpPr>
        <p:spPr/>
        <p:txBody>
          <a:bodyPr/>
          <a:lstStyle/>
          <a:p>
            <a:r>
              <a:rPr lang="en-US"/>
              <a:t>Overview of gross results – gas </a:t>
            </a:r>
          </a:p>
        </p:txBody>
      </p:sp>
      <p:sp>
        <p:nvSpPr>
          <p:cNvPr id="5" name="Slide Number Placeholder 4">
            <a:extLst>
              <a:ext uri="{FF2B5EF4-FFF2-40B4-BE49-F238E27FC236}">
                <a16:creationId xmlns:a16="http://schemas.microsoft.com/office/drawing/2014/main" id="{58C2244B-AA4D-E200-1A71-0A209B67C782}"/>
              </a:ext>
            </a:extLst>
          </p:cNvPr>
          <p:cNvSpPr>
            <a:spLocks noGrp="1"/>
          </p:cNvSpPr>
          <p:nvPr>
            <p:ph type="sldNum" sz="quarter" idx="12"/>
          </p:nvPr>
        </p:nvSpPr>
        <p:spPr/>
        <p:txBody>
          <a:bodyPr/>
          <a:lstStyle/>
          <a:p>
            <a:fld id="{5BA07366-CB75-4AA8-9E5B-928B849F427C}" type="slidenum">
              <a:rPr lang="en-US" smtClean="0"/>
              <a:t>15</a:t>
            </a:fld>
            <a:endParaRPr lang="en-US"/>
          </a:p>
        </p:txBody>
      </p:sp>
      <p:graphicFrame>
        <p:nvGraphicFramePr>
          <p:cNvPr id="6" name="Content Placeholder 11">
            <a:extLst>
              <a:ext uri="{FF2B5EF4-FFF2-40B4-BE49-F238E27FC236}">
                <a16:creationId xmlns:a16="http://schemas.microsoft.com/office/drawing/2014/main" id="{BFF3ACE1-1322-BCF9-60FD-48D0E6B032EF}"/>
              </a:ext>
            </a:extLst>
          </p:cNvPr>
          <p:cNvGraphicFramePr>
            <a:graphicFrameLocks/>
          </p:cNvGraphicFramePr>
          <p:nvPr>
            <p:extLst>
              <p:ext uri="{D42A27DB-BD31-4B8C-83A1-F6EECF244321}">
                <p14:modId xmlns:p14="http://schemas.microsoft.com/office/powerpoint/2010/main" val="3773251800"/>
              </p:ext>
            </p:extLst>
          </p:nvPr>
        </p:nvGraphicFramePr>
        <p:xfrm>
          <a:off x="571500" y="1475603"/>
          <a:ext cx="10770942" cy="2223675"/>
        </p:xfrm>
        <a:graphic>
          <a:graphicData uri="http://schemas.openxmlformats.org/drawingml/2006/table">
            <a:tbl>
              <a:tblPr firstRow="1" firstCol="1" bandRow="1">
                <a:tableStyleId>{5C22544A-7EE6-4342-B048-85BDC9FD1C3A}</a:tableStyleId>
              </a:tblPr>
              <a:tblGrid>
                <a:gridCol w="1104646">
                  <a:extLst>
                    <a:ext uri="{9D8B030D-6E8A-4147-A177-3AD203B41FA5}">
                      <a16:colId xmlns:a16="http://schemas.microsoft.com/office/drawing/2014/main" val="71611810"/>
                    </a:ext>
                  </a:extLst>
                </a:gridCol>
                <a:gridCol w="1208287">
                  <a:extLst>
                    <a:ext uri="{9D8B030D-6E8A-4147-A177-3AD203B41FA5}">
                      <a16:colId xmlns:a16="http://schemas.microsoft.com/office/drawing/2014/main" val="2083319813"/>
                    </a:ext>
                  </a:extLst>
                </a:gridCol>
                <a:gridCol w="1208287">
                  <a:extLst>
                    <a:ext uri="{9D8B030D-6E8A-4147-A177-3AD203B41FA5}">
                      <a16:colId xmlns:a16="http://schemas.microsoft.com/office/drawing/2014/main" val="1258030897"/>
                    </a:ext>
                  </a:extLst>
                </a:gridCol>
                <a:gridCol w="1208287">
                  <a:extLst>
                    <a:ext uri="{9D8B030D-6E8A-4147-A177-3AD203B41FA5}">
                      <a16:colId xmlns:a16="http://schemas.microsoft.com/office/drawing/2014/main" val="482038449"/>
                    </a:ext>
                  </a:extLst>
                </a:gridCol>
                <a:gridCol w="1208287">
                  <a:extLst>
                    <a:ext uri="{9D8B030D-6E8A-4147-A177-3AD203B41FA5}">
                      <a16:colId xmlns:a16="http://schemas.microsoft.com/office/drawing/2014/main" val="3156465128"/>
                    </a:ext>
                  </a:extLst>
                </a:gridCol>
                <a:gridCol w="1208287">
                  <a:extLst>
                    <a:ext uri="{9D8B030D-6E8A-4147-A177-3AD203B41FA5}">
                      <a16:colId xmlns:a16="http://schemas.microsoft.com/office/drawing/2014/main" val="3163065066"/>
                    </a:ext>
                  </a:extLst>
                </a:gridCol>
                <a:gridCol w="1208287">
                  <a:extLst>
                    <a:ext uri="{9D8B030D-6E8A-4147-A177-3AD203B41FA5}">
                      <a16:colId xmlns:a16="http://schemas.microsoft.com/office/drawing/2014/main" val="465764406"/>
                    </a:ext>
                  </a:extLst>
                </a:gridCol>
                <a:gridCol w="1208287">
                  <a:extLst>
                    <a:ext uri="{9D8B030D-6E8A-4147-A177-3AD203B41FA5}">
                      <a16:colId xmlns:a16="http://schemas.microsoft.com/office/drawing/2014/main" val="3789634297"/>
                    </a:ext>
                  </a:extLst>
                </a:gridCol>
                <a:gridCol w="1208287">
                  <a:extLst>
                    <a:ext uri="{9D8B030D-6E8A-4147-A177-3AD203B41FA5}">
                      <a16:colId xmlns:a16="http://schemas.microsoft.com/office/drawing/2014/main" val="3952352656"/>
                    </a:ext>
                  </a:extLst>
                </a:gridCol>
              </a:tblGrid>
              <a:tr h="243104">
                <a:tc rowSpan="2">
                  <a:txBody>
                    <a:bodyPr/>
                    <a:lstStyle/>
                    <a:p>
                      <a:pPr marL="0" marR="0" algn="ctr">
                        <a:spcBef>
                          <a:spcPts val="0"/>
                        </a:spcBef>
                        <a:spcAft>
                          <a:spcPts val="0"/>
                        </a:spcAft>
                      </a:pPr>
                      <a:r>
                        <a:rPr lang="en-GB" sz="1400">
                          <a:solidFill>
                            <a:schemeClr val="accent5"/>
                          </a:solidFill>
                          <a:effectLst/>
                          <a:latin typeface="Arial" panose="020B0604020202020204" pitchFamily="34" charset="0"/>
                          <a:ea typeface="SimSun" panose="02010600030101010101" pitchFamily="2" charset="-122"/>
                          <a:cs typeface="Arial" panose="020B0604020202020204" pitchFamily="34" charset="0"/>
                        </a:rPr>
                        <a:t>PA</a:t>
                      </a: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gridSpan="4">
                  <a:txBody>
                    <a:bodyPr/>
                    <a:lstStyle/>
                    <a:p>
                      <a:pPr marL="0" marR="0" algn="ctr">
                        <a:spcBef>
                          <a:spcPts val="0"/>
                        </a:spcBef>
                        <a:spcAft>
                          <a:spcPts val="0"/>
                        </a:spcAft>
                      </a:pPr>
                      <a:r>
                        <a:rPr lang="en-GB" sz="1400">
                          <a:solidFill>
                            <a:schemeClr val="accent5"/>
                          </a:solidFill>
                          <a:effectLst/>
                        </a:rPr>
                        <a:t>First year</a:t>
                      </a:r>
                      <a:endParaRPr lang="en-US" sz="14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algn="ctr">
                        <a:spcBef>
                          <a:spcPts val="0"/>
                        </a:spcBef>
                        <a:spcAft>
                          <a:spcPts val="0"/>
                        </a:spcAft>
                      </a:pPr>
                      <a:r>
                        <a:rPr lang="en-GB" sz="1400">
                          <a:solidFill>
                            <a:schemeClr val="accent5"/>
                          </a:solidFill>
                          <a:effectLst/>
                        </a:rPr>
                        <a:t>Lifecycle</a:t>
                      </a:r>
                      <a:endParaRPr lang="en-US" sz="14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6046000"/>
                  </a:ext>
                </a:extLst>
              </a:tr>
              <a:tr h="60366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400" b="1">
                          <a:solidFill>
                            <a:schemeClr val="accent5"/>
                          </a:solidFill>
                          <a:effectLst/>
                        </a:rPr>
                        <a:t>Forecasted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Evaluated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GRR</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Relative precision</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Forecasted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Evaluated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GRR</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Relative precision</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extLst>
                  <a:ext uri="{0D108BD9-81ED-4DB2-BD59-A6C34878D82A}">
                    <a16:rowId xmlns:a16="http://schemas.microsoft.com/office/drawing/2014/main" val="3077705967"/>
                  </a:ext>
                </a:extLst>
              </a:tr>
              <a:tr h="326702">
                <a:tc gridSpan="9">
                  <a:txBody>
                    <a:bodyPr/>
                    <a:lstStyle/>
                    <a:p>
                      <a:pPr marL="0" marR="0" algn="ctr">
                        <a:spcBef>
                          <a:spcPts val="0"/>
                        </a:spcBef>
                        <a:spcAft>
                          <a:spcPts val="0"/>
                        </a:spcAft>
                      </a:pPr>
                      <a:r>
                        <a:rPr lang="en-GB" sz="1400">
                          <a:effectLst/>
                        </a:rPr>
                        <a:t>Natural gas (therms/1000)</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03334732"/>
                  </a:ext>
                </a:extLst>
              </a:tr>
              <a:tr h="350069">
                <a:tc>
                  <a:txBody>
                    <a:bodyPr/>
                    <a:lstStyle/>
                    <a:p>
                      <a:pPr marL="0" marR="0">
                        <a:spcBef>
                          <a:spcPts val="0"/>
                        </a:spcBef>
                        <a:spcAft>
                          <a:spcPts val="0"/>
                        </a:spcAft>
                      </a:pPr>
                      <a:r>
                        <a:rPr lang="en-GB" sz="1400" b="0">
                          <a:solidFill>
                            <a:schemeClr val="tx2"/>
                          </a:solidFill>
                          <a:effectLst/>
                        </a:rPr>
                        <a:t>MCE</a:t>
                      </a:r>
                      <a:endParaRPr lang="en-US" sz="1400" b="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164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74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45.1%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821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383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46.6%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42.5%</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29380668"/>
                  </a:ext>
                </a:extLst>
              </a:tr>
              <a:tr h="350069">
                <a:tc>
                  <a:txBody>
                    <a:bodyPr/>
                    <a:lstStyle/>
                    <a:p>
                      <a:pPr marL="0" marR="0">
                        <a:spcBef>
                          <a:spcPts val="0"/>
                        </a:spcBef>
                        <a:spcAft>
                          <a:spcPts val="0"/>
                        </a:spcAft>
                      </a:pPr>
                      <a:r>
                        <a:rPr lang="en-US" sz="1400" b="0">
                          <a:solidFill>
                            <a:schemeClr val="tx2"/>
                          </a:solidFill>
                          <a:effectLst/>
                          <a:latin typeface="Arial" panose="020B0604020202020204" pitchFamily="34" charset="0"/>
                          <a:ea typeface="SimSun" panose="02010600030101010101" pitchFamily="2" charset="-122"/>
                          <a:cs typeface="Arial" panose="020B0604020202020204" pitchFamily="34" charset="0"/>
                        </a:rPr>
                        <a:t>SCG</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821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1,051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127.9%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46.3%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4,106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5,422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132.0%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lnSpc>
                          <a:spcPct val="115000"/>
                        </a:lnSpc>
                        <a:buNone/>
                      </a:pPr>
                      <a:r>
                        <a:rPr lang="en-US" sz="1400" b="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45.4%</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61511909"/>
                  </a:ext>
                </a:extLst>
              </a:tr>
              <a:tr h="350069">
                <a:tc>
                  <a:txBody>
                    <a:bodyPr/>
                    <a:lstStyle/>
                    <a:p>
                      <a:pPr marL="0" marR="0">
                        <a:spcBef>
                          <a:spcPts val="0"/>
                        </a:spcBef>
                        <a:spcAft>
                          <a:spcPts val="0"/>
                        </a:spcAft>
                      </a:pPr>
                      <a:r>
                        <a:rPr lang="en-US" sz="1400">
                          <a:solidFill>
                            <a:schemeClr val="tx2"/>
                          </a:solidFill>
                          <a:effectLst/>
                          <a:latin typeface="Arial" panose="020B0604020202020204" pitchFamily="34" charset="0"/>
                          <a:ea typeface="SimSun" panose="02010600030101010101" pitchFamily="2" charset="-122"/>
                          <a:cs typeface="Arial" panose="020B0604020202020204" pitchFamily="34" charset="0"/>
                        </a:rPr>
                        <a:t>Aggregate</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986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1,125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114.1%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42.5%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4,928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5,804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117.8%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a:lnSpc>
                          <a:spcPct val="115000"/>
                        </a:lnSpc>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42.5%</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015272620"/>
                  </a:ext>
                </a:extLst>
              </a:tr>
            </a:tbl>
          </a:graphicData>
        </a:graphic>
      </p:graphicFrame>
      <p:sp>
        <p:nvSpPr>
          <p:cNvPr id="3" name="Content Placeholder 2">
            <a:extLst>
              <a:ext uri="{FF2B5EF4-FFF2-40B4-BE49-F238E27FC236}">
                <a16:creationId xmlns:a16="http://schemas.microsoft.com/office/drawing/2014/main" id="{747D5906-D438-4B60-4C48-2F65999B9ADB}"/>
              </a:ext>
            </a:extLst>
          </p:cNvPr>
          <p:cNvSpPr>
            <a:spLocks noGrp="1"/>
          </p:cNvSpPr>
          <p:nvPr>
            <p:ph idx="1"/>
          </p:nvPr>
        </p:nvSpPr>
        <p:spPr>
          <a:xfrm>
            <a:off x="571500" y="3992049"/>
            <a:ext cx="10802693" cy="936000"/>
          </a:xfrm>
        </p:spPr>
        <p:txBody>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These 2023 results will be combined  in the 2024 evaluation cycle to develop a combined 2023–2024 realization rates for future application.</a:t>
            </a:r>
            <a:endParaRPr lang="en-US" dirty="0"/>
          </a:p>
        </p:txBody>
      </p:sp>
      <p:sp>
        <p:nvSpPr>
          <p:cNvPr id="4" name="Content Placeholder 2">
            <a:extLst>
              <a:ext uri="{FF2B5EF4-FFF2-40B4-BE49-F238E27FC236}">
                <a16:creationId xmlns:a16="http://schemas.microsoft.com/office/drawing/2014/main" id="{2ADAD1ED-A5F7-C60F-703F-242597480911}"/>
              </a:ext>
            </a:extLst>
          </p:cNvPr>
          <p:cNvSpPr txBox="1">
            <a:spLocks/>
          </p:cNvSpPr>
          <p:nvPr/>
        </p:nvSpPr>
        <p:spPr>
          <a:xfrm>
            <a:off x="540543" y="5953286"/>
            <a:ext cx="1828800" cy="364964"/>
          </a:xfrm>
          <a:prstGeom prst="rect">
            <a:avLst/>
          </a:prstGeom>
          <a:solidFill>
            <a:schemeClr val="tx2"/>
          </a:solidFill>
        </p:spPr>
        <p:txBody>
          <a:bodyPr vert="horz" lIns="0" tIns="0" rIns="0" bIns="0" rtlCol="0" anchor="ctr">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Font typeface="Arial" panose="020B0604020202020204" pitchFamily="34" charset="0"/>
              <a:buNone/>
            </a:pPr>
            <a:r>
              <a:rPr lang="en-US" sz="1800">
                <a:solidFill>
                  <a:schemeClr val="accent5"/>
                </a:solidFill>
              </a:rPr>
              <a:t>Table 4-2</a:t>
            </a:r>
          </a:p>
        </p:txBody>
      </p:sp>
    </p:spTree>
    <p:extLst>
      <p:ext uri="{BB962C8B-B14F-4D97-AF65-F5344CB8AC3E}">
        <p14:creationId xmlns:p14="http://schemas.microsoft.com/office/powerpoint/2010/main" val="138900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08949-3C7D-9FCD-B6FF-1BFDEACB04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9E335-C790-5FE9-92A5-C5DB6836A5F7}"/>
              </a:ext>
            </a:extLst>
          </p:cNvPr>
          <p:cNvSpPr>
            <a:spLocks noGrp="1"/>
          </p:cNvSpPr>
          <p:nvPr>
            <p:ph type="title"/>
          </p:nvPr>
        </p:nvSpPr>
        <p:spPr/>
        <p:txBody>
          <a:bodyPr/>
          <a:lstStyle/>
          <a:p>
            <a:r>
              <a:rPr lang="en-US"/>
              <a:t>Gross FY &amp; LC results – PY19-23</a:t>
            </a:r>
          </a:p>
        </p:txBody>
      </p:sp>
      <p:sp>
        <p:nvSpPr>
          <p:cNvPr id="5" name="Slide Number Placeholder 4">
            <a:extLst>
              <a:ext uri="{FF2B5EF4-FFF2-40B4-BE49-F238E27FC236}">
                <a16:creationId xmlns:a16="http://schemas.microsoft.com/office/drawing/2014/main" id="{17E386D3-B716-DC18-2D60-9D6DBE7802C5}"/>
              </a:ext>
            </a:extLst>
          </p:cNvPr>
          <p:cNvSpPr>
            <a:spLocks noGrp="1"/>
          </p:cNvSpPr>
          <p:nvPr>
            <p:ph type="sldNum" sz="quarter" idx="12"/>
          </p:nvPr>
        </p:nvSpPr>
        <p:spPr/>
        <p:txBody>
          <a:bodyPr/>
          <a:lstStyle/>
          <a:p>
            <a:fld id="{5BA07366-CB75-4AA8-9E5B-928B849F427C}" type="slidenum">
              <a:rPr lang="en-US" smtClean="0"/>
              <a:t>16</a:t>
            </a:fld>
            <a:endParaRPr lang="en-US"/>
          </a:p>
        </p:txBody>
      </p:sp>
      <p:graphicFrame>
        <p:nvGraphicFramePr>
          <p:cNvPr id="6" name="Chart 5">
            <a:extLst>
              <a:ext uri="{FF2B5EF4-FFF2-40B4-BE49-F238E27FC236}">
                <a16:creationId xmlns:a16="http://schemas.microsoft.com/office/drawing/2014/main" id="{D27205F3-4AAE-4D05-E548-965C92EA57ED}"/>
              </a:ext>
            </a:extLst>
          </p:cNvPr>
          <p:cNvGraphicFramePr>
            <a:graphicFrameLocks/>
          </p:cNvGraphicFramePr>
          <p:nvPr>
            <p:extLst>
              <p:ext uri="{D42A27DB-BD31-4B8C-83A1-F6EECF244321}">
                <p14:modId xmlns:p14="http://schemas.microsoft.com/office/powerpoint/2010/main" val="609114953"/>
              </p:ext>
            </p:extLst>
          </p:nvPr>
        </p:nvGraphicFramePr>
        <p:xfrm>
          <a:off x="1346709" y="1138381"/>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791738A8-B64C-7E49-5C6F-A9C6C1795985}"/>
              </a:ext>
            </a:extLst>
          </p:cNvPr>
          <p:cNvGraphicFramePr>
            <a:graphicFrameLocks/>
          </p:cNvGraphicFramePr>
          <p:nvPr>
            <p:extLst>
              <p:ext uri="{D42A27DB-BD31-4B8C-83A1-F6EECF244321}">
                <p14:modId xmlns:p14="http://schemas.microsoft.com/office/powerpoint/2010/main" val="1718719854"/>
              </p:ext>
            </p:extLst>
          </p:nvPr>
        </p:nvGraphicFramePr>
        <p:xfrm>
          <a:off x="1346709" y="3936691"/>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4215E29E-5869-413C-AF53-18379FE3FA33}"/>
              </a:ext>
            </a:extLst>
          </p:cNvPr>
          <p:cNvGraphicFramePr>
            <a:graphicFrameLocks/>
          </p:cNvGraphicFramePr>
          <p:nvPr>
            <p:extLst>
              <p:ext uri="{D42A27DB-BD31-4B8C-83A1-F6EECF244321}">
                <p14:modId xmlns:p14="http://schemas.microsoft.com/office/powerpoint/2010/main" val="1715321743"/>
              </p:ext>
            </p:extLst>
          </p:nvPr>
        </p:nvGraphicFramePr>
        <p:xfrm>
          <a:off x="6221672" y="1138381"/>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BAE35414-4EA5-414E-9E45-5781D2D9D33E}"/>
              </a:ext>
            </a:extLst>
          </p:cNvPr>
          <p:cNvGraphicFramePr>
            <a:graphicFrameLocks/>
          </p:cNvGraphicFramePr>
          <p:nvPr>
            <p:extLst>
              <p:ext uri="{D42A27DB-BD31-4B8C-83A1-F6EECF244321}">
                <p14:modId xmlns:p14="http://schemas.microsoft.com/office/powerpoint/2010/main" val="2612304447"/>
              </p:ext>
            </p:extLst>
          </p:nvPr>
        </p:nvGraphicFramePr>
        <p:xfrm>
          <a:off x="6221672" y="3936691"/>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9387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F2A65-8E1F-C31B-9EAB-D11D25D84F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44413-D42E-E708-9590-7D1D045009DA}"/>
              </a:ext>
            </a:extLst>
          </p:cNvPr>
          <p:cNvSpPr>
            <a:spLocks noGrp="1"/>
          </p:cNvSpPr>
          <p:nvPr>
            <p:ph type="title"/>
          </p:nvPr>
        </p:nvSpPr>
        <p:spPr/>
        <p:txBody>
          <a:bodyPr/>
          <a:lstStyle/>
          <a:p>
            <a:r>
              <a:rPr lang="en-US" sz="3500"/>
              <a:t>Summary of MMBtu gross findings – discrepancy review</a:t>
            </a:r>
          </a:p>
        </p:txBody>
      </p:sp>
      <p:graphicFrame>
        <p:nvGraphicFramePr>
          <p:cNvPr id="5" name="Content Placeholder 4">
            <a:extLst>
              <a:ext uri="{FF2B5EF4-FFF2-40B4-BE49-F238E27FC236}">
                <a16:creationId xmlns:a16="http://schemas.microsoft.com/office/drawing/2014/main" id="{432901B2-7D66-B9D2-6488-FC1C92DD88F8}"/>
              </a:ext>
            </a:extLst>
          </p:cNvPr>
          <p:cNvGraphicFramePr>
            <a:graphicFrameLocks noGrp="1"/>
          </p:cNvGraphicFramePr>
          <p:nvPr>
            <p:ph idx="1"/>
            <p:extLst>
              <p:ext uri="{D42A27DB-BD31-4B8C-83A1-F6EECF244321}">
                <p14:modId xmlns:p14="http://schemas.microsoft.com/office/powerpoint/2010/main" val="871268664"/>
              </p:ext>
            </p:extLst>
          </p:nvPr>
        </p:nvGraphicFramePr>
        <p:xfrm>
          <a:off x="539750" y="1475751"/>
          <a:ext cx="11110914" cy="4220201"/>
        </p:xfrm>
        <a:graphic>
          <a:graphicData uri="http://schemas.openxmlformats.org/drawingml/2006/table">
            <a:tbl>
              <a:tblPr firstRow="1" firstCol="1" bandRow="1"/>
              <a:tblGrid>
                <a:gridCol w="2103198">
                  <a:extLst>
                    <a:ext uri="{9D8B030D-6E8A-4147-A177-3AD203B41FA5}">
                      <a16:colId xmlns:a16="http://schemas.microsoft.com/office/drawing/2014/main" val="1801855638"/>
                    </a:ext>
                  </a:extLst>
                </a:gridCol>
                <a:gridCol w="9007716">
                  <a:extLst>
                    <a:ext uri="{9D8B030D-6E8A-4147-A177-3AD203B41FA5}">
                      <a16:colId xmlns:a16="http://schemas.microsoft.com/office/drawing/2014/main" val="1532267839"/>
                    </a:ext>
                  </a:extLst>
                </a:gridCol>
              </a:tblGrid>
              <a:tr h="401867">
                <a:tc>
                  <a:txBody>
                    <a:bodyPr/>
                    <a:lstStyle/>
                    <a:p>
                      <a:pPr marL="0" marR="0">
                        <a:spcBef>
                          <a:spcPts val="200"/>
                        </a:spcBef>
                        <a:spcAft>
                          <a:spcPts val="200"/>
                        </a:spcAft>
                        <a:buNone/>
                      </a:pPr>
                      <a:r>
                        <a:rPr lang="en-US"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Discrepancy factor</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FFFFFF"/>
                      </a:solidFill>
                      <a:prstDash val="solid"/>
                      <a:round/>
                      <a:headEnd type="none" w="med" len="med"/>
                      <a:tailEnd type="none" w="med" len="med"/>
                    </a:lnR>
                    <a:lnT>
                      <a:noFill/>
                    </a:lnT>
                    <a:lnB>
                      <a:noFill/>
                    </a:lnB>
                    <a:solidFill>
                      <a:srgbClr val="0F204B"/>
                    </a:solidFill>
                  </a:tcPr>
                </a:tc>
                <a:tc>
                  <a:txBody>
                    <a:bodyPr/>
                    <a:lstStyle/>
                    <a:p>
                      <a:pPr marL="0" marR="0" algn="ctr">
                        <a:spcBef>
                          <a:spcPts val="200"/>
                        </a:spcBef>
                        <a:spcAft>
                          <a:spcPts val="200"/>
                        </a:spcAft>
                        <a:buNone/>
                      </a:pPr>
                      <a:r>
                        <a:rPr lang="en-US"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Description</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a:noFill/>
                    </a:lnR>
                    <a:lnT>
                      <a:noFill/>
                    </a:lnT>
                    <a:lnB>
                      <a:noFill/>
                    </a:lnB>
                    <a:solidFill>
                      <a:srgbClr val="0F204B"/>
                    </a:solidFill>
                  </a:tcPr>
                </a:tc>
                <a:extLst>
                  <a:ext uri="{0D108BD9-81ED-4DB2-BD59-A6C34878D82A}">
                    <a16:rowId xmlns:a16="http://schemas.microsoft.com/office/drawing/2014/main" val="3225437526"/>
                  </a:ext>
                </a:extLst>
              </a:tr>
              <a:tr h="509111">
                <a:tc>
                  <a:txBody>
                    <a:bodyPr/>
                    <a:lstStyle/>
                    <a:p>
                      <a:pPr marL="0" marR="0">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SEM-specific discrepancies</a:t>
                      </a:r>
                    </a:p>
                  </a:txBody>
                  <a:tcPr marL="68580" marR="68580" marT="0" marB="0" anchor="ctr">
                    <a:lnL>
                      <a:noFill/>
                    </a:lnL>
                    <a:lnR>
                      <a:noFill/>
                    </a:lnR>
                    <a:lnT>
                      <a:noFill/>
                    </a:lnT>
                    <a:lnB>
                      <a:noFill/>
                    </a:lnB>
                    <a:solidFill>
                      <a:srgbClr val="F2F2F2"/>
                    </a:solidFill>
                  </a:tcPr>
                </a:tc>
                <a:tc>
                  <a:txBody>
                    <a:bodyPr/>
                    <a:lstStyle/>
                    <a:p>
                      <a:pPr marL="0" marR="0">
                        <a:buNone/>
                      </a:pPr>
                      <a:r>
                        <a:rPr lang="en-US" sz="14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Differences attributed to annualization errors, non-routine adjustments, long-term and short-term operational changes, incremental savings adjustment.</a:t>
                      </a:r>
                    </a:p>
                  </a:txBody>
                  <a:tcPr marL="68580" marR="68580" marT="0" marB="0" anchor="ctr">
                    <a:lnL>
                      <a:noFill/>
                    </a:lnL>
                    <a:lnR>
                      <a:noFill/>
                    </a:lnR>
                    <a:lnT>
                      <a:noFill/>
                    </a:lnT>
                    <a:lnB>
                      <a:noFill/>
                    </a:lnB>
                    <a:solidFill>
                      <a:srgbClr val="F2F2F2"/>
                    </a:solidFill>
                  </a:tcPr>
                </a:tc>
                <a:extLst>
                  <a:ext uri="{0D108BD9-81ED-4DB2-BD59-A6C34878D82A}">
                    <a16:rowId xmlns:a16="http://schemas.microsoft.com/office/drawing/2014/main" val="490576518"/>
                  </a:ext>
                </a:extLst>
              </a:tr>
              <a:tr h="763667">
                <a:tc>
                  <a:txBody>
                    <a:bodyPr/>
                    <a:lstStyle/>
                    <a:p>
                      <a:pPr marL="0" marR="0">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Tracking data</a:t>
                      </a:r>
                    </a:p>
                  </a:txBody>
                  <a:tcPr marL="68580" marR="68580" marT="0" marB="0" anchor="ctr">
                    <a:lnL>
                      <a:noFill/>
                    </a:lnL>
                    <a:lnR>
                      <a:noFill/>
                    </a:lnR>
                    <a:lnT>
                      <a:noFill/>
                    </a:lnT>
                    <a:lnB>
                      <a:noFill/>
                    </a:lnB>
                    <a:solidFill>
                      <a:srgbClr val="FFFFFF"/>
                    </a:solidFill>
                  </a:tcPr>
                </a:tc>
                <a:tc>
                  <a:txBody>
                    <a:bodyPr/>
                    <a:lstStyle/>
                    <a:p>
                      <a:pPr marL="0" marR="0">
                        <a:buNone/>
                      </a:pPr>
                      <a:r>
                        <a:rPr lang="en-US" sz="14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Differences attributed to inconsistencies between savings claimed and savings calculated in the provided models and/or completion report. This also includes discrepancies in savings due to unexplained or non-documented changes.</a:t>
                      </a: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25556657"/>
                  </a:ext>
                </a:extLst>
              </a:tr>
              <a:tr h="509111">
                <a:tc>
                  <a:txBody>
                    <a:bodyPr/>
                    <a:lstStyle/>
                    <a:p>
                      <a:pPr marL="0" marR="0">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Inoperable measure</a:t>
                      </a:r>
                    </a:p>
                  </a:txBody>
                  <a:tcPr marL="68580" marR="68580" marT="0" marB="0" anchor="ctr">
                    <a:lnL>
                      <a:noFill/>
                    </a:lnL>
                    <a:lnR>
                      <a:noFill/>
                    </a:lnR>
                    <a:lnT>
                      <a:noFill/>
                    </a:lnT>
                    <a:lnB>
                      <a:noFill/>
                    </a:lnB>
                    <a:solidFill>
                      <a:srgbClr val="F2F2F2"/>
                    </a:solidFill>
                  </a:tcPr>
                </a:tc>
                <a:tc>
                  <a:txBody>
                    <a:bodyPr/>
                    <a:lstStyle/>
                    <a:p>
                      <a:pPr marL="0" marR="0">
                        <a:buNone/>
                      </a:pPr>
                      <a:r>
                        <a:rPr lang="en-US" sz="14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Differences attributed to measures that were removed and were no longer in operation. This includes measures that were not installed, failure of installed equipment, and business closure.</a:t>
                      </a:r>
                    </a:p>
                  </a:txBody>
                  <a:tcPr marL="68580" marR="68580" marT="0" marB="0" anchor="ctr">
                    <a:lnL>
                      <a:noFill/>
                    </a:lnL>
                    <a:lnR>
                      <a:noFill/>
                    </a:lnR>
                    <a:lnT>
                      <a:noFill/>
                    </a:lnT>
                    <a:lnB>
                      <a:noFill/>
                    </a:lnB>
                    <a:solidFill>
                      <a:srgbClr val="F2F2F2"/>
                    </a:solidFill>
                  </a:tcPr>
                </a:tc>
                <a:extLst>
                  <a:ext uri="{0D108BD9-81ED-4DB2-BD59-A6C34878D82A}">
                    <a16:rowId xmlns:a16="http://schemas.microsoft.com/office/drawing/2014/main" val="681766309"/>
                  </a:ext>
                </a:extLst>
              </a:tr>
              <a:tr h="763667">
                <a:tc>
                  <a:txBody>
                    <a:bodyPr/>
                    <a:lstStyle/>
                    <a:p>
                      <a:pPr marL="0" marR="0">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Inappropriate baseline</a:t>
                      </a:r>
                    </a:p>
                  </a:txBody>
                  <a:tcPr marL="68580" marR="68580" marT="0" marB="0" anchor="ctr">
                    <a:lnL>
                      <a:noFill/>
                    </a:lnL>
                    <a:lnR>
                      <a:noFill/>
                    </a:lnR>
                    <a:lnT>
                      <a:noFill/>
                    </a:lnT>
                    <a:lnB>
                      <a:noFill/>
                    </a:lnB>
                    <a:solidFill>
                      <a:srgbClr val="FFFFFF"/>
                    </a:solidFill>
                  </a:tcPr>
                </a:tc>
                <a:tc>
                  <a:txBody>
                    <a:bodyPr/>
                    <a:lstStyle/>
                    <a:p>
                      <a:pPr marL="0" marR="0">
                        <a:buNone/>
                      </a:pPr>
                      <a:r>
                        <a:rPr lang="en-US" sz="14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Represents a difference in evaluated and reported baseline, including any baseline periods adjustment in the models used to estimate forecasted and evaluated savings. This also includes any savings deviation due to a different ISP, code, or pre-existing baseline.</a:t>
                      </a: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315235571"/>
                  </a:ext>
                </a:extLst>
              </a:tr>
              <a:tr h="509111">
                <a:tc>
                  <a:txBody>
                    <a:bodyPr/>
                    <a:lstStyle/>
                    <a:p>
                      <a:pPr marL="0" marR="0">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Operating conditions</a:t>
                      </a:r>
                    </a:p>
                  </a:txBody>
                  <a:tcPr marL="68580" marR="68580" marT="0" marB="0" anchor="ctr">
                    <a:lnL>
                      <a:noFill/>
                    </a:lnL>
                    <a:lnR>
                      <a:noFill/>
                    </a:lnR>
                    <a:lnT>
                      <a:noFill/>
                    </a:lnT>
                    <a:lnB>
                      <a:noFill/>
                    </a:lnB>
                    <a:solidFill>
                      <a:srgbClr val="F2F2F2"/>
                    </a:solidFill>
                  </a:tcPr>
                </a:tc>
                <a:tc>
                  <a:txBody>
                    <a:bodyPr/>
                    <a:lstStyle/>
                    <a:p>
                      <a:pPr marL="0" marR="0">
                        <a:buNone/>
                      </a:pPr>
                      <a:r>
                        <a:rPr lang="en-US" sz="14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Collected trend data or photographs of setpoints informs different operating parameters, including hours of use, setpoints, efficiency, etc.</a:t>
                      </a:r>
                    </a:p>
                  </a:txBody>
                  <a:tcPr marL="68580" marR="68580" marT="0" marB="0" anchor="ctr">
                    <a:lnL>
                      <a:noFill/>
                    </a:lnL>
                    <a:lnR>
                      <a:noFill/>
                    </a:lnR>
                    <a:lnT>
                      <a:noFill/>
                    </a:lnT>
                    <a:lnB>
                      <a:noFill/>
                    </a:lnB>
                    <a:solidFill>
                      <a:srgbClr val="F2F2F2"/>
                    </a:solidFill>
                  </a:tcPr>
                </a:tc>
                <a:extLst>
                  <a:ext uri="{0D108BD9-81ED-4DB2-BD59-A6C34878D82A}">
                    <a16:rowId xmlns:a16="http://schemas.microsoft.com/office/drawing/2014/main" val="2513695223"/>
                  </a:ext>
                </a:extLst>
              </a:tr>
              <a:tr h="763667">
                <a:tc>
                  <a:txBody>
                    <a:bodyPr/>
                    <a:lstStyle/>
                    <a:p>
                      <a:pPr marL="0" marR="0">
                        <a:buNone/>
                      </a:pPr>
                      <a:r>
                        <a:rPr lang="en-US" sz="1400" b="1">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Calculation methods</a:t>
                      </a:r>
                    </a:p>
                  </a:txBody>
                  <a:tcPr marL="68580" marR="68580" marT="0" marB="0" anchor="ctr">
                    <a:lnL>
                      <a:noFill/>
                    </a:lnL>
                    <a:lnR>
                      <a:noFill/>
                    </a:lnR>
                    <a:lnT>
                      <a:noFill/>
                    </a:lnT>
                    <a:lnB>
                      <a:noFill/>
                    </a:lnB>
                    <a:solidFill>
                      <a:srgbClr val="FFFFFF"/>
                    </a:solidFill>
                  </a:tcPr>
                </a:tc>
                <a:tc>
                  <a:txBody>
                    <a:bodyPr/>
                    <a:lstStyle/>
                    <a:p>
                      <a:pPr marL="0" marR="0">
                        <a:buNone/>
                      </a:pPr>
                      <a:r>
                        <a:rPr lang="en-US" sz="14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Differences attributed to changes in calculation methodology between that used for forecasting savings and evaluation analysis. The evaluator only changed analysis methodology when necessary to accurately calculate savings such as employing an 8760 model.</a:t>
                      </a: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0470230"/>
                  </a:ext>
                </a:extLst>
              </a:tr>
            </a:tbl>
          </a:graphicData>
        </a:graphic>
      </p:graphicFrame>
      <p:sp>
        <p:nvSpPr>
          <p:cNvPr id="4" name="Slide Number Placeholder 3">
            <a:extLst>
              <a:ext uri="{FF2B5EF4-FFF2-40B4-BE49-F238E27FC236}">
                <a16:creationId xmlns:a16="http://schemas.microsoft.com/office/drawing/2014/main" id="{6106AAD9-C444-CCC1-A619-B9238CC71AAE}"/>
              </a:ext>
            </a:extLst>
          </p:cNvPr>
          <p:cNvSpPr>
            <a:spLocks noGrp="1"/>
          </p:cNvSpPr>
          <p:nvPr>
            <p:ph type="sldNum" sz="quarter" idx="12"/>
          </p:nvPr>
        </p:nvSpPr>
        <p:spPr/>
        <p:txBody>
          <a:bodyPr/>
          <a:lstStyle/>
          <a:p>
            <a:fld id="{5BA07366-CB75-4AA8-9E5B-928B849F427C}" type="slidenum">
              <a:rPr lang="en-US" smtClean="0"/>
              <a:t>17</a:t>
            </a:fld>
            <a:endParaRPr lang="en-US"/>
          </a:p>
        </p:txBody>
      </p:sp>
      <p:sp>
        <p:nvSpPr>
          <p:cNvPr id="6" name="Content Placeholder 2">
            <a:extLst>
              <a:ext uri="{FF2B5EF4-FFF2-40B4-BE49-F238E27FC236}">
                <a16:creationId xmlns:a16="http://schemas.microsoft.com/office/drawing/2014/main" id="{1AE3305D-88A9-B8EA-98BD-58EE248783C3}"/>
              </a:ext>
            </a:extLst>
          </p:cNvPr>
          <p:cNvSpPr txBox="1">
            <a:spLocks/>
          </p:cNvSpPr>
          <p:nvPr/>
        </p:nvSpPr>
        <p:spPr>
          <a:xfrm>
            <a:off x="540543" y="5953286"/>
            <a:ext cx="1828800" cy="364964"/>
          </a:xfrm>
          <a:prstGeom prst="rect">
            <a:avLst/>
          </a:prstGeom>
          <a:solidFill>
            <a:schemeClr val="tx2"/>
          </a:solidFill>
        </p:spPr>
        <p:txBody>
          <a:bodyPr vert="horz" lIns="0" tIns="0" rIns="0" bIns="0" rtlCol="0" anchor="ctr">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Font typeface="Arial" panose="020B0604020202020204" pitchFamily="34" charset="0"/>
              <a:buNone/>
            </a:pPr>
            <a:r>
              <a:rPr lang="en-US" sz="1800">
                <a:solidFill>
                  <a:schemeClr val="accent5"/>
                </a:solidFill>
              </a:rPr>
              <a:t>Table 4-4</a:t>
            </a:r>
          </a:p>
        </p:txBody>
      </p:sp>
    </p:spTree>
    <p:extLst>
      <p:ext uri="{BB962C8B-B14F-4D97-AF65-F5344CB8AC3E}">
        <p14:creationId xmlns:p14="http://schemas.microsoft.com/office/powerpoint/2010/main" val="289630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2B7833-FBD8-57A1-6C4E-CA0384F0791C}"/>
              </a:ext>
            </a:extLst>
          </p:cNvPr>
          <p:cNvSpPr>
            <a:spLocks noGrp="1"/>
          </p:cNvSpPr>
          <p:nvPr>
            <p:ph type="title"/>
          </p:nvPr>
        </p:nvSpPr>
        <p:spPr/>
        <p:txBody>
          <a:bodyPr/>
          <a:lstStyle/>
          <a:p>
            <a:r>
              <a:rPr lang="en-GB" sz="3500"/>
              <a:t>Summary of MMBtu gross findings – discrepancy review</a:t>
            </a:r>
          </a:p>
        </p:txBody>
      </p:sp>
      <p:sp>
        <p:nvSpPr>
          <p:cNvPr id="4" name="Slide Number Placeholder 3" hidden="1">
            <a:extLst>
              <a:ext uri="{FF2B5EF4-FFF2-40B4-BE49-F238E27FC236}">
                <a16:creationId xmlns:a16="http://schemas.microsoft.com/office/drawing/2014/main" id="{10350E42-E952-1871-B509-A4556ACFCA09}"/>
              </a:ext>
            </a:extLst>
          </p:cNvPr>
          <p:cNvSpPr>
            <a:spLocks noGrp="1"/>
          </p:cNvSpPr>
          <p:nvPr>
            <p:ph type="sldNum" sz="quarter" idx="12"/>
          </p:nvPr>
        </p:nvSpPr>
        <p:spPr/>
        <p:txBody>
          <a:bodyPr/>
          <a:lstStyle/>
          <a:p>
            <a:pPr>
              <a:spcAft>
                <a:spcPts val="600"/>
              </a:spcAft>
            </a:pPr>
            <a:fld id="{5BA07366-CB75-4AA8-9E5B-928B849F427C}" type="slidenum">
              <a:rPr lang="en-GB" smtClean="0"/>
              <a:pPr>
                <a:spcAft>
                  <a:spcPts val="600"/>
                </a:spcAft>
              </a:pPr>
              <a:t>18</a:t>
            </a:fld>
            <a:endParaRPr lang="en-GB"/>
          </a:p>
        </p:txBody>
      </p:sp>
      <p:sp>
        <p:nvSpPr>
          <p:cNvPr id="3" name="Content Placeholder 2">
            <a:extLst>
              <a:ext uri="{FF2B5EF4-FFF2-40B4-BE49-F238E27FC236}">
                <a16:creationId xmlns:a16="http://schemas.microsoft.com/office/drawing/2014/main" id="{7A07601B-4C17-CF8F-6377-2B899797B900}"/>
              </a:ext>
            </a:extLst>
          </p:cNvPr>
          <p:cNvSpPr txBox="1">
            <a:spLocks/>
          </p:cNvSpPr>
          <p:nvPr/>
        </p:nvSpPr>
        <p:spPr>
          <a:xfrm>
            <a:off x="540543" y="5953286"/>
            <a:ext cx="1828800" cy="364964"/>
          </a:xfrm>
          <a:prstGeom prst="rect">
            <a:avLst/>
          </a:prstGeom>
          <a:solidFill>
            <a:schemeClr val="tx2"/>
          </a:solidFill>
        </p:spPr>
        <p:txBody>
          <a:bodyPr vert="horz" lIns="0" tIns="0" rIns="0" bIns="0" rtlCol="0" anchor="ctr">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Font typeface="Arial" panose="020B0604020202020204" pitchFamily="34" charset="0"/>
              <a:buNone/>
            </a:pPr>
            <a:r>
              <a:rPr lang="en-US" sz="1800">
                <a:solidFill>
                  <a:schemeClr val="accent5"/>
                </a:solidFill>
              </a:rPr>
              <a:t>Table 4-5</a:t>
            </a:r>
          </a:p>
        </p:txBody>
      </p:sp>
      <p:pic>
        <p:nvPicPr>
          <p:cNvPr id="2" name="Picture 1">
            <a:extLst>
              <a:ext uri="{FF2B5EF4-FFF2-40B4-BE49-F238E27FC236}">
                <a16:creationId xmlns:a16="http://schemas.microsoft.com/office/drawing/2014/main" id="{CB15BA7C-86D4-9FDB-847F-A7A97FE8B9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271291"/>
            <a:ext cx="11128212" cy="2932080"/>
          </a:xfrm>
          <a:prstGeom prst="rect">
            <a:avLst/>
          </a:prstGeom>
          <a:noFill/>
          <a:ln>
            <a:noFill/>
          </a:ln>
        </p:spPr>
      </p:pic>
    </p:spTree>
    <p:extLst>
      <p:ext uri="{BB962C8B-B14F-4D97-AF65-F5344CB8AC3E}">
        <p14:creationId xmlns:p14="http://schemas.microsoft.com/office/powerpoint/2010/main" val="170331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D8C47-0DE2-0F49-CC5A-2D6768A5C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3209B-7713-6BFD-30FC-DB5928BE92A2}"/>
              </a:ext>
            </a:extLst>
          </p:cNvPr>
          <p:cNvSpPr>
            <a:spLocks noGrp="1"/>
          </p:cNvSpPr>
          <p:nvPr>
            <p:ph type="title"/>
          </p:nvPr>
        </p:nvSpPr>
        <p:spPr/>
        <p:txBody>
          <a:bodyPr/>
          <a:lstStyle/>
          <a:p>
            <a:r>
              <a:rPr lang="en-US"/>
              <a:t>Overview of net results</a:t>
            </a:r>
            <a:r>
              <a:rPr lang="en-US" dirty="0"/>
              <a:t> – MMBtu</a:t>
            </a:r>
            <a:endParaRPr lang="en-US"/>
          </a:p>
        </p:txBody>
      </p:sp>
      <p:sp>
        <p:nvSpPr>
          <p:cNvPr id="5" name="Slide Number Placeholder 4">
            <a:extLst>
              <a:ext uri="{FF2B5EF4-FFF2-40B4-BE49-F238E27FC236}">
                <a16:creationId xmlns:a16="http://schemas.microsoft.com/office/drawing/2014/main" id="{41EF52DA-EC59-B301-77BF-67A68E3BA873}"/>
              </a:ext>
            </a:extLst>
          </p:cNvPr>
          <p:cNvSpPr>
            <a:spLocks noGrp="1"/>
          </p:cNvSpPr>
          <p:nvPr>
            <p:ph type="sldNum" sz="quarter" idx="12"/>
          </p:nvPr>
        </p:nvSpPr>
        <p:spPr/>
        <p:txBody>
          <a:bodyPr/>
          <a:lstStyle/>
          <a:p>
            <a:fld id="{5BA07366-CB75-4AA8-9E5B-928B849F427C}" type="slidenum">
              <a:rPr lang="en-US" smtClean="0"/>
              <a:t>19</a:t>
            </a:fld>
            <a:endParaRPr lang="en-US"/>
          </a:p>
        </p:txBody>
      </p:sp>
      <p:sp>
        <p:nvSpPr>
          <p:cNvPr id="3" name="TextBox 2">
            <a:extLst>
              <a:ext uri="{FF2B5EF4-FFF2-40B4-BE49-F238E27FC236}">
                <a16:creationId xmlns:a16="http://schemas.microsoft.com/office/drawing/2014/main" id="{6B69FCC8-F1E7-81AA-C686-95E1CFD2F948}"/>
              </a:ext>
            </a:extLst>
          </p:cNvPr>
          <p:cNvSpPr txBox="1"/>
          <p:nvPr/>
        </p:nvSpPr>
        <p:spPr>
          <a:xfrm>
            <a:off x="571500" y="4443678"/>
            <a:ext cx="11079161" cy="123110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600"/>
              </a:spcBef>
              <a:buFont typeface="Arial" panose="020B0604020202020204" pitchFamily="34" charset="0"/>
              <a:buChar char="•"/>
            </a:pPr>
            <a:r>
              <a:rPr lang="en-US" sz="1500" dirty="0">
                <a:solidFill>
                  <a:schemeClr val="accent1"/>
                </a:solidFill>
                <a:cs typeface="Arial"/>
              </a:rPr>
              <a:t>The TDA sample included only two MCE sites, both of which participated in the gas SEM program, and reported having trouble engaging fully with the program. </a:t>
            </a:r>
          </a:p>
          <a:p>
            <a:pPr marL="285750" indent="-285750">
              <a:spcBef>
                <a:spcPts val="600"/>
              </a:spcBef>
              <a:buFont typeface="Arial" panose="020B0604020202020204" pitchFamily="34" charset="0"/>
              <a:buChar char="•"/>
            </a:pPr>
            <a:r>
              <a:rPr lang="en-US" sz="1500" dirty="0">
                <a:solidFill>
                  <a:schemeClr val="accent1"/>
                </a:solidFill>
                <a:cs typeface="Arial"/>
              </a:rPr>
              <a:t>Feedback from one site significantly drove down the NTGR, as the participant reported that the only opportunity identified through the program was their old HVAC system—an upgrade the Energy Champion had already planned independently, without influence from the SEM program.</a:t>
            </a:r>
            <a:endParaRPr lang="en-US" sz="1500" dirty="0">
              <a:solidFill>
                <a:schemeClr val="accent1"/>
              </a:solidFill>
            </a:endParaRPr>
          </a:p>
        </p:txBody>
      </p:sp>
      <p:graphicFrame>
        <p:nvGraphicFramePr>
          <p:cNvPr id="8" name="Content Placeholder 11">
            <a:extLst>
              <a:ext uri="{FF2B5EF4-FFF2-40B4-BE49-F238E27FC236}">
                <a16:creationId xmlns:a16="http://schemas.microsoft.com/office/drawing/2014/main" id="{12C9B14C-C31B-B850-4C0D-9B3BCEBE49C6}"/>
              </a:ext>
            </a:extLst>
          </p:cNvPr>
          <p:cNvGraphicFramePr>
            <a:graphicFrameLocks/>
          </p:cNvGraphicFramePr>
          <p:nvPr>
            <p:extLst>
              <p:ext uri="{D42A27DB-BD31-4B8C-83A1-F6EECF244321}">
                <p14:modId xmlns:p14="http://schemas.microsoft.com/office/powerpoint/2010/main" val="322063867"/>
              </p:ext>
            </p:extLst>
          </p:nvPr>
        </p:nvGraphicFramePr>
        <p:xfrm>
          <a:off x="571500" y="1475603"/>
          <a:ext cx="11079161" cy="2707786"/>
        </p:xfrm>
        <a:graphic>
          <a:graphicData uri="http://schemas.openxmlformats.org/drawingml/2006/table">
            <a:tbl>
              <a:tblPr firstRow="1" firstCol="1" bandRow="1">
                <a:tableStyleId>{5C22544A-7EE6-4342-B048-85BDC9FD1C3A}</a:tableStyleId>
              </a:tblPr>
              <a:tblGrid>
                <a:gridCol w="1136257">
                  <a:extLst>
                    <a:ext uri="{9D8B030D-6E8A-4147-A177-3AD203B41FA5}">
                      <a16:colId xmlns:a16="http://schemas.microsoft.com/office/drawing/2014/main" val="71611810"/>
                    </a:ext>
                  </a:extLst>
                </a:gridCol>
                <a:gridCol w="1242863">
                  <a:extLst>
                    <a:ext uri="{9D8B030D-6E8A-4147-A177-3AD203B41FA5}">
                      <a16:colId xmlns:a16="http://schemas.microsoft.com/office/drawing/2014/main" val="2083319813"/>
                    </a:ext>
                  </a:extLst>
                </a:gridCol>
                <a:gridCol w="1242863">
                  <a:extLst>
                    <a:ext uri="{9D8B030D-6E8A-4147-A177-3AD203B41FA5}">
                      <a16:colId xmlns:a16="http://schemas.microsoft.com/office/drawing/2014/main" val="1258030897"/>
                    </a:ext>
                  </a:extLst>
                </a:gridCol>
                <a:gridCol w="1242863">
                  <a:extLst>
                    <a:ext uri="{9D8B030D-6E8A-4147-A177-3AD203B41FA5}">
                      <a16:colId xmlns:a16="http://schemas.microsoft.com/office/drawing/2014/main" val="482038449"/>
                    </a:ext>
                  </a:extLst>
                </a:gridCol>
                <a:gridCol w="1242863">
                  <a:extLst>
                    <a:ext uri="{9D8B030D-6E8A-4147-A177-3AD203B41FA5}">
                      <a16:colId xmlns:a16="http://schemas.microsoft.com/office/drawing/2014/main" val="3156465128"/>
                    </a:ext>
                  </a:extLst>
                </a:gridCol>
                <a:gridCol w="1242863">
                  <a:extLst>
                    <a:ext uri="{9D8B030D-6E8A-4147-A177-3AD203B41FA5}">
                      <a16:colId xmlns:a16="http://schemas.microsoft.com/office/drawing/2014/main" val="3163065066"/>
                    </a:ext>
                  </a:extLst>
                </a:gridCol>
                <a:gridCol w="1242863">
                  <a:extLst>
                    <a:ext uri="{9D8B030D-6E8A-4147-A177-3AD203B41FA5}">
                      <a16:colId xmlns:a16="http://schemas.microsoft.com/office/drawing/2014/main" val="465764406"/>
                    </a:ext>
                  </a:extLst>
                </a:gridCol>
                <a:gridCol w="1242863">
                  <a:extLst>
                    <a:ext uri="{9D8B030D-6E8A-4147-A177-3AD203B41FA5}">
                      <a16:colId xmlns:a16="http://schemas.microsoft.com/office/drawing/2014/main" val="3789634297"/>
                    </a:ext>
                  </a:extLst>
                </a:gridCol>
                <a:gridCol w="1242863">
                  <a:extLst>
                    <a:ext uri="{9D8B030D-6E8A-4147-A177-3AD203B41FA5}">
                      <a16:colId xmlns:a16="http://schemas.microsoft.com/office/drawing/2014/main" val="3952352656"/>
                    </a:ext>
                  </a:extLst>
                </a:gridCol>
              </a:tblGrid>
              <a:tr h="243104">
                <a:tc rowSpan="2">
                  <a:txBody>
                    <a:bodyPr/>
                    <a:lstStyle/>
                    <a:p>
                      <a:pPr marL="0" marR="0" algn="ctr">
                        <a:spcBef>
                          <a:spcPts val="0"/>
                        </a:spcBef>
                        <a:spcAft>
                          <a:spcPts val="0"/>
                        </a:spcAft>
                      </a:pPr>
                      <a:r>
                        <a:rPr lang="en-GB" sz="1400">
                          <a:solidFill>
                            <a:schemeClr val="accent5"/>
                          </a:solidFill>
                          <a:effectLst/>
                          <a:latin typeface="Arial" panose="020B0604020202020204" pitchFamily="34" charset="0"/>
                          <a:ea typeface="SimSun" panose="02010600030101010101" pitchFamily="2" charset="-122"/>
                          <a:cs typeface="Arial" panose="020B0604020202020204" pitchFamily="34" charset="0"/>
                        </a:rPr>
                        <a:t>PA</a:t>
                      </a: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gridSpan="4">
                  <a:txBody>
                    <a:bodyPr/>
                    <a:lstStyle/>
                    <a:p>
                      <a:pPr marL="0" marR="0" algn="ctr">
                        <a:spcBef>
                          <a:spcPts val="0"/>
                        </a:spcBef>
                        <a:spcAft>
                          <a:spcPts val="0"/>
                        </a:spcAft>
                      </a:pPr>
                      <a:r>
                        <a:rPr lang="en-GB" sz="1400">
                          <a:solidFill>
                            <a:schemeClr val="accent5"/>
                          </a:solidFill>
                          <a:effectLst/>
                        </a:rPr>
                        <a:t>First year</a:t>
                      </a:r>
                      <a:endParaRPr lang="en-US" sz="14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algn="ctr">
                        <a:spcBef>
                          <a:spcPts val="0"/>
                        </a:spcBef>
                        <a:spcAft>
                          <a:spcPts val="0"/>
                        </a:spcAft>
                      </a:pPr>
                      <a:r>
                        <a:rPr lang="en-GB" sz="1400" dirty="0">
                          <a:solidFill>
                            <a:schemeClr val="accent5"/>
                          </a:solidFill>
                          <a:effectLst/>
                        </a:rPr>
                        <a:t>Lifecycle</a:t>
                      </a:r>
                      <a:endParaRPr lang="en-US" sz="1400" dirty="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6046000"/>
                  </a:ext>
                </a:extLst>
              </a:tr>
              <a:tr h="7377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400" b="1" dirty="0">
                          <a:solidFill>
                            <a:schemeClr val="accent5"/>
                          </a:solidFill>
                          <a:effectLst/>
                        </a:rPr>
                        <a:t>Evaluated gross savings</a:t>
                      </a:r>
                      <a:endParaRPr lang="en-US" sz="1400" b="1" dirty="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dirty="0">
                          <a:solidFill>
                            <a:schemeClr val="accent5"/>
                          </a:solidFill>
                          <a:effectLst/>
                        </a:rPr>
                        <a:t>Net savings</a:t>
                      </a:r>
                      <a:endParaRPr lang="en-US" sz="1400" b="1" dirty="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dirty="0">
                          <a:solidFill>
                            <a:schemeClr val="accent5"/>
                          </a:solidFill>
                          <a:effectLst/>
                        </a:rPr>
                        <a:t>NTGR</a:t>
                      </a:r>
                      <a:endParaRPr lang="en-US" sz="1400" b="1" dirty="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dirty="0">
                          <a:solidFill>
                            <a:schemeClr val="accent5"/>
                          </a:solidFill>
                          <a:effectLst/>
                        </a:rPr>
                        <a:t>Relative precision</a:t>
                      </a:r>
                      <a:endParaRPr lang="en-US" sz="1400" b="1" dirty="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5"/>
                          </a:solidFill>
                          <a:effectLst/>
                        </a:rPr>
                        <a:t>Evaluated gross savings</a:t>
                      </a:r>
                      <a:endParaRPr lang="en-US" sz="1400" b="1" dirty="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dirty="0">
                          <a:solidFill>
                            <a:schemeClr val="accent5"/>
                          </a:solidFill>
                          <a:effectLst/>
                        </a:rPr>
                        <a:t>Net savings</a:t>
                      </a:r>
                      <a:endParaRPr lang="en-US" sz="1400" b="1" dirty="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dirty="0">
                          <a:solidFill>
                            <a:schemeClr val="accent5"/>
                          </a:solidFill>
                          <a:effectLst/>
                        </a:rPr>
                        <a:t>NTGR</a:t>
                      </a:r>
                      <a:endParaRPr lang="en-US" sz="1400" b="1" dirty="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Relative precision</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extLst>
                  <a:ext uri="{0D108BD9-81ED-4DB2-BD59-A6C34878D82A}">
                    <a16:rowId xmlns:a16="http://schemas.microsoft.com/office/drawing/2014/main" val="3077705967"/>
                  </a:ext>
                </a:extLst>
              </a:tr>
              <a:tr h="326702">
                <a:tc gridSpan="9">
                  <a:txBody>
                    <a:bodyPr/>
                    <a:lstStyle/>
                    <a:p>
                      <a:pPr marL="0" marR="0" algn="ctr">
                        <a:spcBef>
                          <a:spcPts val="0"/>
                        </a:spcBef>
                        <a:spcAft>
                          <a:spcPts val="0"/>
                        </a:spcAft>
                      </a:pPr>
                      <a:r>
                        <a:rPr lang="en-GB" sz="1400" dirty="0">
                          <a:effectLst/>
                        </a:rPr>
                        <a:t>Energy (MMBTU)</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03334732"/>
                  </a:ext>
                </a:extLst>
              </a:tr>
              <a:tr h="350069">
                <a:tc>
                  <a:txBody>
                    <a:bodyPr/>
                    <a:lstStyle/>
                    <a:p>
                      <a:pPr marL="0" marR="0">
                        <a:spcBef>
                          <a:spcPts val="0"/>
                        </a:spcBef>
                        <a:spcAft>
                          <a:spcPts val="0"/>
                        </a:spcAft>
                      </a:pPr>
                      <a:r>
                        <a:rPr lang="en-GB" sz="1400" b="0" dirty="0">
                          <a:solidFill>
                            <a:schemeClr val="tx2"/>
                          </a:solidFill>
                          <a:effectLst/>
                        </a:rPr>
                        <a:t>MCE</a:t>
                      </a:r>
                      <a:endParaRPr lang="en-US" sz="1400" b="0" dirty="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rtl="0" fontAlgn="base">
                        <a:lnSpc>
                          <a:spcPts val="1050"/>
                        </a:lnSpc>
                        <a:buNone/>
                      </a:pPr>
                      <a:r>
                        <a:rPr lang="en-US" sz="1400" dirty="0">
                          <a:solidFill>
                            <a:schemeClr val="tx2"/>
                          </a:solidFill>
                          <a:effectLst/>
                          <a:latin typeface="Arial"/>
                        </a:rPr>
                        <a:t>8,457 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rtl="0" fontAlgn="base">
                        <a:lnSpc>
                          <a:spcPts val="1050"/>
                        </a:lnSpc>
                        <a:buNone/>
                      </a:pPr>
                      <a:r>
                        <a:rPr lang="en-US" sz="1400">
                          <a:solidFill>
                            <a:schemeClr val="tx2"/>
                          </a:solidFill>
                          <a:effectLst/>
                          <a:latin typeface="Arial"/>
                        </a:rPr>
                        <a:t>5,828 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rtl="0" fontAlgn="base">
                        <a:lnSpc>
                          <a:spcPts val="1050"/>
                        </a:lnSpc>
                        <a:buNone/>
                      </a:pPr>
                      <a:r>
                        <a:rPr lang="en-US" sz="1400">
                          <a:solidFill>
                            <a:schemeClr val="tx2"/>
                          </a:solidFill>
                          <a:effectLst/>
                          <a:latin typeface="Arial"/>
                        </a:rPr>
                        <a:t>68.9%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rtl="0" fontAlgn="base">
                        <a:lnSpc>
                          <a:spcPts val="1050"/>
                        </a:lnSpc>
                        <a:buNone/>
                      </a:pPr>
                      <a:r>
                        <a:rPr lang="en-US" sz="1400" dirty="0">
                          <a:solidFill>
                            <a:schemeClr val="tx2"/>
                          </a:solidFill>
                          <a:effectLst/>
                          <a:latin typeface="Arial"/>
                        </a:rPr>
                        <a:t>18.5%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rtl="0" fontAlgn="base">
                        <a:lnSpc>
                          <a:spcPts val="1050"/>
                        </a:lnSpc>
                        <a:buNone/>
                      </a:pPr>
                      <a:r>
                        <a:rPr lang="en-US" sz="1400" dirty="0">
                          <a:solidFill>
                            <a:schemeClr val="tx2"/>
                          </a:solidFill>
                          <a:effectLst/>
                          <a:latin typeface="Arial"/>
                        </a:rPr>
                        <a:t>43,961 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rtl="0" fontAlgn="base">
                        <a:lnSpc>
                          <a:spcPts val="1050"/>
                        </a:lnSpc>
                        <a:buNone/>
                      </a:pPr>
                      <a:r>
                        <a:rPr lang="en-US" sz="1400">
                          <a:solidFill>
                            <a:schemeClr val="tx2"/>
                          </a:solidFill>
                          <a:effectLst/>
                          <a:latin typeface="Arial"/>
                        </a:rPr>
                        <a:t>23,396 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rtl="0" fontAlgn="base">
                        <a:lnSpc>
                          <a:spcPts val="1050"/>
                        </a:lnSpc>
                        <a:buNone/>
                      </a:pPr>
                      <a:r>
                        <a:rPr lang="en-US" sz="1400">
                          <a:solidFill>
                            <a:schemeClr val="tx2"/>
                          </a:solidFill>
                          <a:effectLst/>
                          <a:latin typeface="Arial"/>
                        </a:rPr>
                        <a:t>53.2%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rtl="0" fontAlgn="base">
                        <a:lnSpc>
                          <a:spcPts val="1050"/>
                        </a:lnSpc>
                        <a:buNone/>
                      </a:pPr>
                      <a:r>
                        <a:rPr lang="en-US" sz="1400">
                          <a:solidFill>
                            <a:schemeClr val="tx2"/>
                          </a:solidFill>
                          <a:effectLst/>
                          <a:latin typeface="Arial"/>
                        </a:rPr>
                        <a:t>48.5% </a:t>
                      </a:r>
                    </a:p>
                  </a:txBody>
                  <a:tcPr marL="66675" marR="6667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29380668"/>
                  </a:ext>
                </a:extLst>
              </a:tr>
              <a:tr h="350069">
                <a:tc>
                  <a:txBody>
                    <a:bodyPr/>
                    <a:lstStyle/>
                    <a:p>
                      <a:pPr marL="0" marR="0">
                        <a:spcBef>
                          <a:spcPts val="0"/>
                        </a:spcBef>
                        <a:spcAft>
                          <a:spcPts val="0"/>
                        </a:spcAft>
                      </a:pPr>
                      <a:r>
                        <a:rPr lang="en-US" sz="1400" b="0" dirty="0">
                          <a:solidFill>
                            <a:schemeClr val="tx2"/>
                          </a:solidFill>
                          <a:effectLst/>
                          <a:latin typeface="Arial" panose="020B0604020202020204" pitchFamily="34" charset="0"/>
                          <a:ea typeface="SimSun" panose="02010600030101010101" pitchFamily="2" charset="-122"/>
                          <a:cs typeface="Arial" panose="020B0604020202020204" pitchFamily="34" charset="0"/>
                        </a:rPr>
                        <a:t>SCE</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rtl="0" fontAlgn="base">
                        <a:lnSpc>
                          <a:spcPts val="1050"/>
                        </a:lnSpc>
                        <a:buNone/>
                      </a:pPr>
                      <a:r>
                        <a:rPr lang="en-US" sz="1400">
                          <a:solidFill>
                            <a:schemeClr val="tx2"/>
                          </a:solidFill>
                          <a:effectLst/>
                          <a:latin typeface="Arial"/>
                        </a:rPr>
                        <a:t>61,293 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rtl="0" fontAlgn="base">
                        <a:lnSpc>
                          <a:spcPts val="1050"/>
                        </a:lnSpc>
                        <a:buNone/>
                      </a:pPr>
                      <a:r>
                        <a:rPr lang="en-US" sz="1400" dirty="0">
                          <a:solidFill>
                            <a:schemeClr val="tx2"/>
                          </a:solidFill>
                          <a:effectLst/>
                          <a:latin typeface="Arial"/>
                        </a:rPr>
                        <a:t>60,806 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rtl="0" fontAlgn="base">
                        <a:lnSpc>
                          <a:spcPts val="1050"/>
                        </a:lnSpc>
                        <a:buNone/>
                      </a:pPr>
                      <a:r>
                        <a:rPr lang="en-US" sz="1400">
                          <a:solidFill>
                            <a:schemeClr val="tx2"/>
                          </a:solidFill>
                          <a:effectLst/>
                          <a:latin typeface="Arial"/>
                        </a:rPr>
                        <a:t>99.2%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rtl="0" fontAlgn="base">
                        <a:lnSpc>
                          <a:spcPts val="1050"/>
                        </a:lnSpc>
                        <a:buNone/>
                      </a:pPr>
                      <a:r>
                        <a:rPr lang="en-US" sz="1400" dirty="0">
                          <a:solidFill>
                            <a:schemeClr val="tx2"/>
                          </a:solidFill>
                          <a:effectLst/>
                          <a:latin typeface="Arial"/>
                        </a:rPr>
                        <a:t>0.8%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rtl="0" fontAlgn="base">
                        <a:lnSpc>
                          <a:spcPts val="1050"/>
                        </a:lnSpc>
                        <a:buNone/>
                      </a:pPr>
                      <a:r>
                        <a:rPr lang="en-US" sz="1400" dirty="0">
                          <a:solidFill>
                            <a:schemeClr val="tx2"/>
                          </a:solidFill>
                          <a:effectLst/>
                          <a:latin typeface="Arial"/>
                        </a:rPr>
                        <a:t>324,412 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rtl="0" fontAlgn="base">
                        <a:lnSpc>
                          <a:spcPts val="1050"/>
                        </a:lnSpc>
                        <a:buNone/>
                      </a:pPr>
                      <a:r>
                        <a:rPr lang="en-US" sz="1400" dirty="0">
                          <a:solidFill>
                            <a:schemeClr val="tx2"/>
                          </a:solidFill>
                          <a:effectLst/>
                          <a:latin typeface="Arial"/>
                        </a:rPr>
                        <a:t>320,625 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rtl="0" fontAlgn="base">
                        <a:lnSpc>
                          <a:spcPts val="1050"/>
                        </a:lnSpc>
                        <a:buNone/>
                      </a:pPr>
                      <a:r>
                        <a:rPr lang="en-US" sz="1400" dirty="0">
                          <a:solidFill>
                            <a:schemeClr val="tx2"/>
                          </a:solidFill>
                          <a:effectLst/>
                          <a:latin typeface="Arial"/>
                        </a:rPr>
                        <a:t>98.8%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rtl="0" fontAlgn="base">
                        <a:lnSpc>
                          <a:spcPts val="1050"/>
                        </a:lnSpc>
                        <a:buNone/>
                      </a:pPr>
                      <a:r>
                        <a:rPr lang="en-US" sz="1400" dirty="0">
                          <a:solidFill>
                            <a:schemeClr val="tx2"/>
                          </a:solidFill>
                          <a:effectLst/>
                          <a:latin typeface="Arial"/>
                        </a:rPr>
                        <a:t>1.2% </a:t>
                      </a:r>
                    </a:p>
                  </a:txBody>
                  <a:tcPr marL="66675" marR="6667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5499588"/>
                  </a:ext>
                </a:extLst>
              </a:tr>
              <a:tr h="350069">
                <a:tc>
                  <a:txBody>
                    <a:bodyPr/>
                    <a:lstStyle/>
                    <a:p>
                      <a:pPr marL="0" marR="0">
                        <a:spcBef>
                          <a:spcPts val="0"/>
                        </a:spcBef>
                        <a:spcAft>
                          <a:spcPts val="0"/>
                        </a:spcAft>
                      </a:pPr>
                      <a:r>
                        <a:rPr lang="en-US" sz="1400" b="0">
                          <a:solidFill>
                            <a:schemeClr val="tx2"/>
                          </a:solidFill>
                          <a:effectLst/>
                          <a:latin typeface="Arial" panose="020B0604020202020204" pitchFamily="34" charset="0"/>
                          <a:ea typeface="SimSun" panose="02010600030101010101" pitchFamily="2" charset="-122"/>
                          <a:cs typeface="Arial" panose="020B0604020202020204" pitchFamily="34" charset="0"/>
                        </a:rPr>
                        <a:t>SCG</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rtl="0" fontAlgn="base">
                        <a:lnSpc>
                          <a:spcPts val="1050"/>
                        </a:lnSpc>
                        <a:buNone/>
                      </a:pPr>
                      <a:r>
                        <a:rPr lang="en-US" sz="1400">
                          <a:solidFill>
                            <a:schemeClr val="tx2"/>
                          </a:solidFill>
                          <a:effectLst/>
                          <a:latin typeface="Arial"/>
                        </a:rPr>
                        <a:t>105,068 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rtl="0" fontAlgn="base">
                        <a:lnSpc>
                          <a:spcPts val="1050"/>
                        </a:lnSpc>
                        <a:buNone/>
                      </a:pPr>
                      <a:r>
                        <a:rPr lang="en-US" sz="1400">
                          <a:solidFill>
                            <a:schemeClr val="tx2"/>
                          </a:solidFill>
                          <a:effectLst/>
                          <a:latin typeface="Arial"/>
                        </a:rPr>
                        <a:t>104,242 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rtl="0" fontAlgn="base">
                        <a:lnSpc>
                          <a:spcPts val="1050"/>
                        </a:lnSpc>
                        <a:buNone/>
                      </a:pPr>
                      <a:r>
                        <a:rPr lang="en-US" sz="1400" dirty="0">
                          <a:solidFill>
                            <a:schemeClr val="tx2"/>
                          </a:solidFill>
                          <a:effectLst/>
                          <a:latin typeface="Arial"/>
                        </a:rPr>
                        <a:t>99.2%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rtl="0" fontAlgn="base">
                        <a:lnSpc>
                          <a:spcPts val="1050"/>
                        </a:lnSpc>
                        <a:buNone/>
                      </a:pPr>
                      <a:r>
                        <a:rPr lang="en-US" sz="1400" dirty="0">
                          <a:solidFill>
                            <a:schemeClr val="tx2"/>
                          </a:solidFill>
                          <a:effectLst/>
                          <a:latin typeface="Arial"/>
                        </a:rPr>
                        <a:t>0.9%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rtl="0" fontAlgn="base">
                        <a:lnSpc>
                          <a:spcPts val="1050"/>
                        </a:lnSpc>
                        <a:buNone/>
                      </a:pPr>
                      <a:r>
                        <a:rPr lang="en-US" sz="1400" dirty="0">
                          <a:solidFill>
                            <a:schemeClr val="tx2"/>
                          </a:solidFill>
                          <a:effectLst/>
                          <a:latin typeface="Arial"/>
                        </a:rPr>
                        <a:t>542,167 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rtl="0" fontAlgn="base">
                        <a:lnSpc>
                          <a:spcPts val="1050"/>
                        </a:lnSpc>
                        <a:buNone/>
                      </a:pPr>
                      <a:r>
                        <a:rPr lang="en-US" sz="1400" dirty="0">
                          <a:solidFill>
                            <a:schemeClr val="tx2"/>
                          </a:solidFill>
                          <a:effectLst/>
                          <a:latin typeface="Arial"/>
                        </a:rPr>
                        <a:t>535,425 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rtl="0" fontAlgn="base">
                        <a:lnSpc>
                          <a:spcPts val="1050"/>
                        </a:lnSpc>
                        <a:buNone/>
                      </a:pPr>
                      <a:r>
                        <a:rPr lang="en-US" sz="1400" dirty="0">
                          <a:solidFill>
                            <a:schemeClr val="tx2"/>
                          </a:solidFill>
                          <a:effectLst/>
                          <a:latin typeface="Arial"/>
                        </a:rPr>
                        <a:t>98.8%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rtl="0" fontAlgn="base">
                        <a:lnSpc>
                          <a:spcPts val="1050"/>
                        </a:lnSpc>
                        <a:buNone/>
                      </a:pPr>
                      <a:r>
                        <a:rPr lang="en-US" sz="1400">
                          <a:solidFill>
                            <a:schemeClr val="tx2"/>
                          </a:solidFill>
                          <a:effectLst/>
                          <a:latin typeface="Arial"/>
                        </a:rPr>
                        <a:t>1.5% </a:t>
                      </a:r>
                    </a:p>
                  </a:txBody>
                  <a:tcPr marL="66675" marR="6667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61511909"/>
                  </a:ext>
                </a:extLst>
              </a:tr>
              <a:tr h="350069">
                <a:tc>
                  <a:txBody>
                    <a:bodyPr/>
                    <a:lstStyle/>
                    <a:p>
                      <a:pPr marL="0" marR="0">
                        <a:spcBef>
                          <a:spcPts val="0"/>
                        </a:spcBef>
                        <a:spcAft>
                          <a:spcPts val="0"/>
                        </a:spcAft>
                      </a:pPr>
                      <a:r>
                        <a:rPr lang="en-US" sz="1400" dirty="0">
                          <a:solidFill>
                            <a:schemeClr val="tx2"/>
                          </a:solidFill>
                          <a:effectLst/>
                          <a:latin typeface="Arial" panose="020B0604020202020204" pitchFamily="34" charset="0"/>
                          <a:ea typeface="SimSun" panose="02010600030101010101" pitchFamily="2" charset="-122"/>
                          <a:cs typeface="Arial" panose="020B0604020202020204" pitchFamily="34" charset="0"/>
                        </a:rPr>
                        <a:t>Statewide</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r" rtl="0" fontAlgn="base">
                        <a:lnSpc>
                          <a:spcPts val="1050"/>
                        </a:lnSpc>
                        <a:buNone/>
                      </a:pPr>
                      <a:r>
                        <a:rPr lang="en-US" sz="1400" b="1" dirty="0">
                          <a:solidFill>
                            <a:schemeClr val="tx2"/>
                          </a:solidFill>
                          <a:effectLst/>
                          <a:latin typeface="Arial"/>
                        </a:rPr>
                        <a:t>174,818</a:t>
                      </a:r>
                      <a:r>
                        <a:rPr lang="en-US" sz="1400" dirty="0">
                          <a:solidFill>
                            <a:schemeClr val="tx2"/>
                          </a:solidFill>
                          <a:effectLst/>
                          <a:latin typeface="Arial"/>
                        </a:rPr>
                        <a:t>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r" rtl="0" fontAlgn="base">
                        <a:lnSpc>
                          <a:spcPts val="1050"/>
                        </a:lnSpc>
                        <a:buNone/>
                      </a:pPr>
                      <a:r>
                        <a:rPr lang="en-US" sz="1400" b="1" dirty="0">
                          <a:solidFill>
                            <a:schemeClr val="tx2"/>
                          </a:solidFill>
                          <a:effectLst/>
                          <a:latin typeface="Arial"/>
                        </a:rPr>
                        <a:t>170,876</a:t>
                      </a:r>
                      <a:r>
                        <a:rPr lang="en-US" sz="1400" dirty="0">
                          <a:solidFill>
                            <a:schemeClr val="tx2"/>
                          </a:solidFill>
                          <a:effectLst/>
                          <a:latin typeface="Arial"/>
                        </a:rPr>
                        <a:t>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r" rtl="0" fontAlgn="base">
                        <a:lnSpc>
                          <a:spcPts val="1050"/>
                        </a:lnSpc>
                        <a:buNone/>
                      </a:pPr>
                      <a:r>
                        <a:rPr lang="en-US" sz="1400" b="1" dirty="0">
                          <a:solidFill>
                            <a:schemeClr val="tx2"/>
                          </a:solidFill>
                          <a:effectLst/>
                          <a:latin typeface="Arial"/>
                        </a:rPr>
                        <a:t>97.6%</a:t>
                      </a:r>
                      <a:r>
                        <a:rPr lang="en-US" sz="1400" dirty="0">
                          <a:solidFill>
                            <a:schemeClr val="tx2"/>
                          </a:solidFill>
                          <a:effectLst/>
                          <a:latin typeface="Arial"/>
                        </a:rPr>
                        <a:t>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r" rtl="0" fontAlgn="base">
                        <a:lnSpc>
                          <a:spcPts val="1050"/>
                        </a:lnSpc>
                        <a:buNone/>
                      </a:pPr>
                      <a:r>
                        <a:rPr lang="en-US" sz="1400" b="1" dirty="0">
                          <a:solidFill>
                            <a:schemeClr val="tx2"/>
                          </a:solidFill>
                          <a:effectLst/>
                          <a:latin typeface="Arial"/>
                        </a:rPr>
                        <a:t>0.9%</a:t>
                      </a:r>
                      <a:r>
                        <a:rPr lang="en-US" sz="1400" dirty="0">
                          <a:solidFill>
                            <a:schemeClr val="tx2"/>
                          </a:solidFill>
                          <a:effectLst/>
                          <a:latin typeface="Arial"/>
                        </a:rPr>
                        <a:t>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r" rtl="0" fontAlgn="base">
                        <a:lnSpc>
                          <a:spcPts val="1050"/>
                        </a:lnSpc>
                        <a:buNone/>
                      </a:pPr>
                      <a:r>
                        <a:rPr lang="en-US" sz="1400" b="1" dirty="0">
                          <a:solidFill>
                            <a:schemeClr val="tx2"/>
                          </a:solidFill>
                          <a:effectLst/>
                          <a:latin typeface="Arial"/>
                        </a:rPr>
                        <a:t>910,540</a:t>
                      </a:r>
                      <a:r>
                        <a:rPr lang="en-US" sz="1400" dirty="0">
                          <a:solidFill>
                            <a:schemeClr val="tx2"/>
                          </a:solidFill>
                          <a:effectLst/>
                          <a:latin typeface="Arial"/>
                        </a:rPr>
                        <a:t>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r" rtl="0" fontAlgn="base">
                        <a:lnSpc>
                          <a:spcPts val="1050"/>
                        </a:lnSpc>
                        <a:buNone/>
                      </a:pPr>
                      <a:r>
                        <a:rPr lang="en-US" sz="1400" b="1" dirty="0">
                          <a:solidFill>
                            <a:schemeClr val="tx2"/>
                          </a:solidFill>
                          <a:effectLst/>
                          <a:latin typeface="Arial"/>
                        </a:rPr>
                        <a:t>879,446</a:t>
                      </a:r>
                      <a:r>
                        <a:rPr lang="en-US" sz="1400" dirty="0">
                          <a:solidFill>
                            <a:schemeClr val="tx2"/>
                          </a:solidFill>
                          <a:effectLst/>
                          <a:latin typeface="Arial"/>
                        </a:rPr>
                        <a:t>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r" rtl="0" fontAlgn="base">
                        <a:lnSpc>
                          <a:spcPts val="1050"/>
                        </a:lnSpc>
                        <a:buNone/>
                      </a:pPr>
                      <a:r>
                        <a:rPr lang="en-US" sz="1400" b="1" dirty="0">
                          <a:solidFill>
                            <a:schemeClr val="tx2"/>
                          </a:solidFill>
                          <a:effectLst/>
                          <a:latin typeface="Arial"/>
                        </a:rPr>
                        <a:t>96.3%</a:t>
                      </a:r>
                      <a:r>
                        <a:rPr lang="en-US" sz="1400" dirty="0">
                          <a:solidFill>
                            <a:schemeClr val="tx2"/>
                          </a:solidFill>
                          <a:effectLst/>
                          <a:latin typeface="Arial"/>
                        </a:rPr>
                        <a:t> </a:t>
                      </a:r>
                    </a:p>
                  </a:txBody>
                  <a:tcPr marL="66675" marR="6667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r" rtl="0" fontAlgn="base">
                        <a:lnSpc>
                          <a:spcPts val="1050"/>
                        </a:lnSpc>
                        <a:buNone/>
                      </a:pPr>
                      <a:r>
                        <a:rPr lang="en-US" sz="1400" b="1" dirty="0">
                          <a:solidFill>
                            <a:schemeClr val="tx2"/>
                          </a:solidFill>
                          <a:effectLst/>
                          <a:latin typeface="Arial"/>
                        </a:rPr>
                        <a:t>1.7%</a:t>
                      </a:r>
                      <a:r>
                        <a:rPr lang="en-US" sz="1400" dirty="0">
                          <a:solidFill>
                            <a:schemeClr val="tx2"/>
                          </a:solidFill>
                          <a:effectLst/>
                          <a:latin typeface="Arial"/>
                        </a:rPr>
                        <a:t> </a:t>
                      </a:r>
                    </a:p>
                  </a:txBody>
                  <a:tcPr marL="66675" marR="6667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015272620"/>
                  </a:ext>
                </a:extLst>
              </a:tr>
            </a:tbl>
          </a:graphicData>
        </a:graphic>
      </p:graphicFrame>
      <p:sp>
        <p:nvSpPr>
          <p:cNvPr id="9" name="Content Placeholder 2">
            <a:extLst>
              <a:ext uri="{FF2B5EF4-FFF2-40B4-BE49-F238E27FC236}">
                <a16:creationId xmlns:a16="http://schemas.microsoft.com/office/drawing/2014/main" id="{5B87A7B8-4069-A088-1E2E-E0BC4874176B}"/>
              </a:ext>
            </a:extLst>
          </p:cNvPr>
          <p:cNvSpPr txBox="1">
            <a:spLocks/>
          </p:cNvSpPr>
          <p:nvPr/>
        </p:nvSpPr>
        <p:spPr>
          <a:xfrm>
            <a:off x="540543" y="5953286"/>
            <a:ext cx="1828800" cy="364964"/>
          </a:xfrm>
          <a:prstGeom prst="rect">
            <a:avLst/>
          </a:prstGeom>
          <a:solidFill>
            <a:schemeClr val="tx2"/>
          </a:solidFill>
        </p:spPr>
        <p:txBody>
          <a:bodyPr vert="horz" lIns="0" tIns="0" rIns="0" bIns="0" rtlCol="0" anchor="ctr">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Font typeface="Arial" panose="020B0604020202020204" pitchFamily="34" charset="0"/>
              <a:buNone/>
            </a:pPr>
            <a:r>
              <a:rPr lang="en-US" sz="1800" dirty="0">
                <a:solidFill>
                  <a:schemeClr val="accent5"/>
                </a:solidFill>
              </a:rPr>
              <a:t>Table 4-8</a:t>
            </a:r>
          </a:p>
        </p:txBody>
      </p:sp>
    </p:spTree>
    <p:extLst>
      <p:ext uri="{BB962C8B-B14F-4D97-AF65-F5344CB8AC3E}">
        <p14:creationId xmlns:p14="http://schemas.microsoft.com/office/powerpoint/2010/main" val="342814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8EAD-B305-4445-AFA8-96D595B03DE4}"/>
              </a:ext>
            </a:extLst>
          </p:cNvPr>
          <p:cNvSpPr>
            <a:spLocks noGrp="1"/>
          </p:cNvSpPr>
          <p:nvPr>
            <p:ph type="title"/>
          </p:nvPr>
        </p:nvSpPr>
        <p:spPr>
          <a:xfrm>
            <a:off x="540000" y="1536807"/>
            <a:ext cx="8493211" cy="3251762"/>
          </a:xfrm>
        </p:spPr>
        <p:txBody>
          <a:bodyPr/>
          <a:lstStyle/>
          <a:p>
            <a:r>
              <a:rPr lang="en-US">
                <a:cs typeface="Arial"/>
              </a:rPr>
              <a:t>SEM PY2023 Evaluation</a:t>
            </a:r>
          </a:p>
        </p:txBody>
      </p:sp>
      <p:sp>
        <p:nvSpPr>
          <p:cNvPr id="3" name="Slide Number Placeholder 2">
            <a:extLst>
              <a:ext uri="{FF2B5EF4-FFF2-40B4-BE49-F238E27FC236}">
                <a16:creationId xmlns:a16="http://schemas.microsoft.com/office/drawing/2014/main" id="{D9532E26-EBBE-4870-8CC1-A4B9338570DB}"/>
              </a:ext>
            </a:extLst>
          </p:cNvPr>
          <p:cNvSpPr>
            <a:spLocks noGrp="1"/>
          </p:cNvSpPr>
          <p:nvPr>
            <p:ph type="sldNum" sz="quarter" idx="12"/>
          </p:nvPr>
        </p:nvSpPr>
        <p:spPr/>
        <p:txBody>
          <a:bodyPr/>
          <a:lstStyle/>
          <a:p>
            <a:fld id="{5BA07366-CB75-4AA8-9E5B-928B849F427C}" type="slidenum">
              <a:rPr lang="en-US" smtClean="0"/>
              <a:pPr/>
              <a:t>2</a:t>
            </a:fld>
            <a:endParaRPr lang="en-US"/>
          </a:p>
        </p:txBody>
      </p:sp>
      <p:sp>
        <p:nvSpPr>
          <p:cNvPr id="4" name="Subtitle 6">
            <a:extLst>
              <a:ext uri="{FF2B5EF4-FFF2-40B4-BE49-F238E27FC236}">
                <a16:creationId xmlns:a16="http://schemas.microsoft.com/office/drawing/2014/main" id="{08DB8B11-9A1B-5021-35CD-07F9039427B7}"/>
              </a:ext>
            </a:extLst>
          </p:cNvPr>
          <p:cNvSpPr txBox="1">
            <a:spLocks/>
          </p:cNvSpPr>
          <p:nvPr/>
        </p:nvSpPr>
        <p:spPr>
          <a:xfrm>
            <a:off x="540000" y="4946400"/>
            <a:ext cx="8290798" cy="648072"/>
          </a:xfrm>
          <a:prstGeom prst="rect">
            <a:avLst/>
          </a:prstGeom>
        </p:spPr>
        <p:txBody>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buNone/>
            </a:pPr>
            <a:r>
              <a:rPr lang="en-US">
                <a:solidFill>
                  <a:schemeClr val="bg1"/>
                </a:solidFill>
              </a:rPr>
              <a:t>CPUC Lead: Lisa Paulo</a:t>
            </a:r>
          </a:p>
        </p:txBody>
      </p:sp>
      <p:graphicFrame>
        <p:nvGraphicFramePr>
          <p:cNvPr id="10" name="Content Placeholder 4">
            <a:extLst>
              <a:ext uri="{FF2B5EF4-FFF2-40B4-BE49-F238E27FC236}">
                <a16:creationId xmlns:a16="http://schemas.microsoft.com/office/drawing/2014/main" id="{6ED47A1D-F6BC-797F-23CA-F43899714866}"/>
              </a:ext>
            </a:extLst>
          </p:cNvPr>
          <p:cNvGraphicFramePr>
            <a:graphicFrameLocks/>
          </p:cNvGraphicFramePr>
          <p:nvPr>
            <p:extLst>
              <p:ext uri="{D42A27DB-BD31-4B8C-83A1-F6EECF244321}">
                <p14:modId xmlns:p14="http://schemas.microsoft.com/office/powerpoint/2010/main" val="539583557"/>
              </p:ext>
            </p:extLst>
          </p:nvPr>
        </p:nvGraphicFramePr>
        <p:xfrm>
          <a:off x="8719962" y="337843"/>
          <a:ext cx="3594283" cy="2824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a:extLst>
              <a:ext uri="{FF2B5EF4-FFF2-40B4-BE49-F238E27FC236}">
                <a16:creationId xmlns:a16="http://schemas.microsoft.com/office/drawing/2014/main" id="{541915B9-6813-AD55-C141-E57036E0E9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50838" y="6267750"/>
            <a:ext cx="1257300" cy="323850"/>
          </a:xfrm>
          <a:prstGeom prst="rect">
            <a:avLst/>
          </a:prstGeom>
        </p:spPr>
      </p:pic>
    </p:spTree>
    <p:extLst>
      <p:ext uri="{BB962C8B-B14F-4D97-AF65-F5344CB8AC3E}">
        <p14:creationId xmlns:p14="http://schemas.microsoft.com/office/powerpoint/2010/main" val="4400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C0819-C848-9C64-1CEC-701342719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9E63B5-DA86-647C-CB37-2A68A62E62A6}"/>
              </a:ext>
            </a:extLst>
          </p:cNvPr>
          <p:cNvSpPr>
            <a:spLocks noGrp="1"/>
          </p:cNvSpPr>
          <p:nvPr>
            <p:ph type="title"/>
          </p:nvPr>
        </p:nvSpPr>
        <p:spPr/>
        <p:txBody>
          <a:bodyPr/>
          <a:lstStyle/>
          <a:p>
            <a:r>
              <a:rPr lang="en-US" dirty="0"/>
              <a:t>Overview of net results – electric </a:t>
            </a:r>
          </a:p>
        </p:txBody>
      </p:sp>
      <p:sp>
        <p:nvSpPr>
          <p:cNvPr id="5" name="Slide Number Placeholder 4">
            <a:extLst>
              <a:ext uri="{FF2B5EF4-FFF2-40B4-BE49-F238E27FC236}">
                <a16:creationId xmlns:a16="http://schemas.microsoft.com/office/drawing/2014/main" id="{35E5EB01-F303-DF65-A5DF-8E5E0A2FE0AC}"/>
              </a:ext>
            </a:extLst>
          </p:cNvPr>
          <p:cNvSpPr>
            <a:spLocks noGrp="1"/>
          </p:cNvSpPr>
          <p:nvPr>
            <p:ph type="sldNum" sz="quarter" idx="12"/>
          </p:nvPr>
        </p:nvSpPr>
        <p:spPr/>
        <p:txBody>
          <a:bodyPr/>
          <a:lstStyle/>
          <a:p>
            <a:fld id="{5BA07366-CB75-4AA8-9E5B-928B849F427C}" type="slidenum">
              <a:rPr lang="en-US" smtClean="0"/>
              <a:t>20</a:t>
            </a:fld>
            <a:endParaRPr lang="en-US"/>
          </a:p>
        </p:txBody>
      </p:sp>
      <p:graphicFrame>
        <p:nvGraphicFramePr>
          <p:cNvPr id="6" name="Content Placeholder 11">
            <a:extLst>
              <a:ext uri="{FF2B5EF4-FFF2-40B4-BE49-F238E27FC236}">
                <a16:creationId xmlns:a16="http://schemas.microsoft.com/office/drawing/2014/main" id="{F52EE0F7-CC7A-9785-0B58-924284CB7CC4}"/>
              </a:ext>
            </a:extLst>
          </p:cNvPr>
          <p:cNvGraphicFramePr>
            <a:graphicFrameLocks/>
          </p:cNvGraphicFramePr>
          <p:nvPr>
            <p:extLst>
              <p:ext uri="{D42A27DB-BD31-4B8C-83A1-F6EECF244321}">
                <p14:modId xmlns:p14="http://schemas.microsoft.com/office/powerpoint/2010/main" val="1632379186"/>
              </p:ext>
            </p:extLst>
          </p:nvPr>
        </p:nvGraphicFramePr>
        <p:xfrm>
          <a:off x="571500" y="1475603"/>
          <a:ext cx="10770942" cy="3473592"/>
        </p:xfrm>
        <a:graphic>
          <a:graphicData uri="http://schemas.openxmlformats.org/drawingml/2006/table">
            <a:tbl>
              <a:tblPr firstRow="1" firstCol="1" bandRow="1">
                <a:tableStyleId>{5C22544A-7EE6-4342-B048-85BDC9FD1C3A}</a:tableStyleId>
              </a:tblPr>
              <a:tblGrid>
                <a:gridCol w="1104646">
                  <a:extLst>
                    <a:ext uri="{9D8B030D-6E8A-4147-A177-3AD203B41FA5}">
                      <a16:colId xmlns:a16="http://schemas.microsoft.com/office/drawing/2014/main" val="71611810"/>
                    </a:ext>
                  </a:extLst>
                </a:gridCol>
                <a:gridCol w="1208287">
                  <a:extLst>
                    <a:ext uri="{9D8B030D-6E8A-4147-A177-3AD203B41FA5}">
                      <a16:colId xmlns:a16="http://schemas.microsoft.com/office/drawing/2014/main" val="2083319813"/>
                    </a:ext>
                  </a:extLst>
                </a:gridCol>
                <a:gridCol w="1208287">
                  <a:extLst>
                    <a:ext uri="{9D8B030D-6E8A-4147-A177-3AD203B41FA5}">
                      <a16:colId xmlns:a16="http://schemas.microsoft.com/office/drawing/2014/main" val="1258030897"/>
                    </a:ext>
                  </a:extLst>
                </a:gridCol>
                <a:gridCol w="1208287">
                  <a:extLst>
                    <a:ext uri="{9D8B030D-6E8A-4147-A177-3AD203B41FA5}">
                      <a16:colId xmlns:a16="http://schemas.microsoft.com/office/drawing/2014/main" val="482038449"/>
                    </a:ext>
                  </a:extLst>
                </a:gridCol>
                <a:gridCol w="1208287">
                  <a:extLst>
                    <a:ext uri="{9D8B030D-6E8A-4147-A177-3AD203B41FA5}">
                      <a16:colId xmlns:a16="http://schemas.microsoft.com/office/drawing/2014/main" val="3156465128"/>
                    </a:ext>
                  </a:extLst>
                </a:gridCol>
                <a:gridCol w="1208287">
                  <a:extLst>
                    <a:ext uri="{9D8B030D-6E8A-4147-A177-3AD203B41FA5}">
                      <a16:colId xmlns:a16="http://schemas.microsoft.com/office/drawing/2014/main" val="3163065066"/>
                    </a:ext>
                  </a:extLst>
                </a:gridCol>
                <a:gridCol w="1208287">
                  <a:extLst>
                    <a:ext uri="{9D8B030D-6E8A-4147-A177-3AD203B41FA5}">
                      <a16:colId xmlns:a16="http://schemas.microsoft.com/office/drawing/2014/main" val="465764406"/>
                    </a:ext>
                  </a:extLst>
                </a:gridCol>
                <a:gridCol w="1208287">
                  <a:extLst>
                    <a:ext uri="{9D8B030D-6E8A-4147-A177-3AD203B41FA5}">
                      <a16:colId xmlns:a16="http://schemas.microsoft.com/office/drawing/2014/main" val="3789634297"/>
                    </a:ext>
                  </a:extLst>
                </a:gridCol>
                <a:gridCol w="1208287">
                  <a:extLst>
                    <a:ext uri="{9D8B030D-6E8A-4147-A177-3AD203B41FA5}">
                      <a16:colId xmlns:a16="http://schemas.microsoft.com/office/drawing/2014/main" val="3952352656"/>
                    </a:ext>
                  </a:extLst>
                </a:gridCol>
              </a:tblGrid>
              <a:tr h="256032">
                <a:tc rowSpan="2">
                  <a:txBody>
                    <a:bodyPr/>
                    <a:lstStyle/>
                    <a:p>
                      <a:pPr marL="0" marR="0" algn="ctr">
                        <a:spcBef>
                          <a:spcPts val="0"/>
                        </a:spcBef>
                        <a:spcAft>
                          <a:spcPts val="0"/>
                        </a:spcAft>
                      </a:pPr>
                      <a:r>
                        <a:rPr lang="en-GB" sz="1400" dirty="0">
                          <a:solidFill>
                            <a:schemeClr val="accent5"/>
                          </a:solidFill>
                          <a:effectLst/>
                          <a:latin typeface="Arial" panose="020B0604020202020204" pitchFamily="34" charset="0"/>
                          <a:ea typeface="SimSun" panose="02010600030101010101" pitchFamily="2" charset="-122"/>
                          <a:cs typeface="Arial" panose="020B0604020202020204" pitchFamily="34" charset="0"/>
                        </a:rPr>
                        <a:t>PA</a:t>
                      </a: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gridSpan="4">
                  <a:txBody>
                    <a:bodyPr/>
                    <a:lstStyle/>
                    <a:p>
                      <a:pPr marL="0" marR="0" algn="ctr">
                        <a:spcBef>
                          <a:spcPts val="0"/>
                        </a:spcBef>
                        <a:spcAft>
                          <a:spcPts val="0"/>
                        </a:spcAft>
                      </a:pPr>
                      <a:r>
                        <a:rPr lang="en-GB" sz="1400">
                          <a:solidFill>
                            <a:schemeClr val="accent5"/>
                          </a:solidFill>
                          <a:effectLst/>
                        </a:rPr>
                        <a:t>First year</a:t>
                      </a:r>
                      <a:endParaRPr lang="en-US" sz="14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algn="ctr">
                        <a:spcBef>
                          <a:spcPts val="0"/>
                        </a:spcBef>
                        <a:spcAft>
                          <a:spcPts val="0"/>
                        </a:spcAft>
                      </a:pPr>
                      <a:r>
                        <a:rPr lang="en-GB" sz="1400">
                          <a:solidFill>
                            <a:schemeClr val="accent5"/>
                          </a:solidFill>
                          <a:effectLst/>
                        </a:rPr>
                        <a:t>Lifecycle</a:t>
                      </a:r>
                      <a:endParaRPr lang="en-US" sz="14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6046000"/>
                  </a:ext>
                </a:extLst>
              </a:tr>
              <a:tr h="63093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400" b="1" dirty="0">
                          <a:solidFill>
                            <a:schemeClr val="accent5"/>
                          </a:solidFill>
                          <a:effectLst/>
                        </a:rPr>
                        <a:t>Forecasted savings</a:t>
                      </a:r>
                      <a:endParaRPr lang="en-US" sz="1400" b="1" dirty="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dirty="0">
                          <a:solidFill>
                            <a:schemeClr val="accent5"/>
                          </a:solidFill>
                          <a:effectLst/>
                        </a:rPr>
                        <a:t>Evaluated savings</a:t>
                      </a:r>
                      <a:endParaRPr lang="en-US" sz="1400" b="1" dirty="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GRR</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Relative precision</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Forecasted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Evaluated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GRR</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Relative precision</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extLst>
                  <a:ext uri="{0D108BD9-81ED-4DB2-BD59-A6C34878D82A}">
                    <a16:rowId xmlns:a16="http://schemas.microsoft.com/office/drawing/2014/main" val="3077705967"/>
                  </a:ext>
                </a:extLst>
              </a:tr>
              <a:tr h="323328">
                <a:tc gridSpan="9">
                  <a:txBody>
                    <a:bodyPr/>
                    <a:lstStyle/>
                    <a:p>
                      <a:pPr marL="0" marR="0" algn="ctr">
                        <a:spcBef>
                          <a:spcPts val="0"/>
                        </a:spcBef>
                        <a:spcAft>
                          <a:spcPts val="0"/>
                        </a:spcAft>
                      </a:pPr>
                      <a:r>
                        <a:rPr lang="en-GB" sz="1400">
                          <a:effectLst/>
                        </a:rPr>
                        <a:t>Energy (MWh)</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03334732"/>
                  </a:ext>
                </a:extLst>
              </a:tr>
              <a:tr h="323328">
                <a:tc>
                  <a:txBody>
                    <a:bodyPr/>
                    <a:lstStyle/>
                    <a:p>
                      <a:pPr marL="0" marR="0">
                        <a:spcBef>
                          <a:spcPts val="0"/>
                        </a:spcBef>
                        <a:spcAft>
                          <a:spcPts val="0"/>
                        </a:spcAft>
                      </a:pPr>
                      <a:r>
                        <a:rPr lang="en-GB" sz="1400" b="0" dirty="0">
                          <a:solidFill>
                            <a:schemeClr val="tx2"/>
                          </a:solidFill>
                          <a:effectLst/>
                        </a:rPr>
                        <a:t>MCE</a:t>
                      </a:r>
                      <a:endParaRPr lang="en-US" sz="1400" b="0" dirty="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dirty="0">
                          <a:solidFill>
                            <a:schemeClr val="tx2"/>
                          </a:solidFill>
                          <a:effectLst/>
                          <a:latin typeface="Arial" panose="020B0604020202020204" pitchFamily="34" charset="0"/>
                          <a:cs typeface="Times New Roman" panose="02020603050405020304" pitchFamily="18" charset="0"/>
                        </a:rPr>
                        <a:t>473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dirty="0">
                          <a:solidFill>
                            <a:schemeClr val="tx2"/>
                          </a:solidFill>
                          <a:effectLst/>
                          <a:latin typeface="Arial" panose="020B0604020202020204" pitchFamily="34" charset="0"/>
                          <a:cs typeface="Times New Roman" panose="02020603050405020304" pitchFamily="18" charset="0"/>
                        </a:rPr>
                        <a:t>469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cs typeface="Times New Roman" panose="02020603050405020304" pitchFamily="18" charset="0"/>
                        </a:rPr>
                        <a:t>99.2%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GB" sz="1400" b="0"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kern="1200" dirty="0">
                          <a:solidFill>
                            <a:schemeClr val="tx2"/>
                          </a:solidFill>
                          <a:effectLst/>
                          <a:latin typeface="Arial" panose="020B0604020202020204" pitchFamily="34" charset="0"/>
                          <a:cs typeface="Times New Roman" panose="02020603050405020304" pitchFamily="18" charset="0"/>
                        </a:rPr>
                        <a:t>0.8%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cs typeface="Times New Roman" panose="02020603050405020304" pitchFamily="18" charset="0"/>
                        </a:rPr>
                        <a:t>2,622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cs typeface="Times New Roman" panose="02020603050405020304" pitchFamily="18" charset="0"/>
                        </a:rPr>
                        <a:t>2,592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cs typeface="Times New Roman" panose="02020603050405020304" pitchFamily="18" charset="0"/>
                        </a:rPr>
                        <a:t>98.8%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GB" sz="1400" b="0"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kern="1200" dirty="0">
                          <a:solidFill>
                            <a:schemeClr val="tx2"/>
                          </a:solidFill>
                          <a:effectLst/>
                          <a:latin typeface="Arial" panose="020B0604020202020204" pitchFamily="34" charset="0"/>
                          <a:cs typeface="Times New Roman" panose="02020603050405020304" pitchFamily="18" charset="0"/>
                        </a:rPr>
                        <a:t>1.2%</a:t>
                      </a: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29380668"/>
                  </a:ext>
                </a:extLst>
              </a:tr>
              <a:tr h="323328">
                <a:tc>
                  <a:txBody>
                    <a:bodyPr/>
                    <a:lstStyle/>
                    <a:p>
                      <a:pPr marL="0" marR="0">
                        <a:spcBef>
                          <a:spcPts val="0"/>
                        </a:spcBef>
                        <a:spcAft>
                          <a:spcPts val="0"/>
                        </a:spcAft>
                      </a:pPr>
                      <a:r>
                        <a:rPr lang="en-US" sz="1400" b="0">
                          <a:solidFill>
                            <a:schemeClr val="tx2"/>
                          </a:solidFill>
                          <a:effectLst/>
                          <a:latin typeface="Arial" panose="020B0604020202020204" pitchFamily="34" charset="0"/>
                          <a:ea typeface="SimSun" panose="02010600030101010101" pitchFamily="2" charset="-122"/>
                          <a:cs typeface="Arial" panose="020B0604020202020204" pitchFamily="34" charset="0"/>
                        </a:rPr>
                        <a:t>SCE</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cs typeface="Times New Roman" panose="02020603050405020304" pitchFamily="18" charset="0"/>
                        </a:rPr>
                        <a:t>17,963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cs typeface="Times New Roman" panose="02020603050405020304" pitchFamily="18" charset="0"/>
                        </a:rPr>
                        <a:t>17,820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dirty="0">
                          <a:solidFill>
                            <a:schemeClr val="tx2"/>
                          </a:solidFill>
                          <a:effectLst/>
                          <a:latin typeface="Arial" panose="020B0604020202020204" pitchFamily="34" charset="0"/>
                          <a:cs typeface="Times New Roman" panose="02020603050405020304" pitchFamily="18" charset="0"/>
                        </a:rPr>
                        <a:t>99.2%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GB" sz="1400" b="0"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kern="1200" dirty="0">
                          <a:solidFill>
                            <a:schemeClr val="tx2"/>
                          </a:solidFill>
                          <a:effectLst/>
                          <a:latin typeface="Arial" panose="020B0604020202020204" pitchFamily="34" charset="0"/>
                          <a:cs typeface="Times New Roman" panose="02020603050405020304" pitchFamily="18" charset="0"/>
                        </a:rPr>
                        <a:t>0.8%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dirty="0">
                          <a:solidFill>
                            <a:schemeClr val="tx2"/>
                          </a:solidFill>
                          <a:effectLst/>
                          <a:latin typeface="Arial" panose="020B0604020202020204" pitchFamily="34" charset="0"/>
                          <a:cs typeface="Times New Roman" panose="02020603050405020304" pitchFamily="18" charset="0"/>
                        </a:rPr>
                        <a:t>95,076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dirty="0">
                          <a:solidFill>
                            <a:schemeClr val="tx2"/>
                          </a:solidFill>
                          <a:effectLst/>
                          <a:latin typeface="Arial" panose="020B0604020202020204" pitchFamily="34" charset="0"/>
                          <a:cs typeface="Times New Roman" panose="02020603050405020304" pitchFamily="18" charset="0"/>
                        </a:rPr>
                        <a:t>93,966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dirty="0">
                          <a:solidFill>
                            <a:schemeClr val="tx2"/>
                          </a:solidFill>
                          <a:effectLst/>
                          <a:latin typeface="Arial" panose="020B0604020202020204" pitchFamily="34" charset="0"/>
                          <a:cs typeface="Times New Roman" panose="02020603050405020304" pitchFamily="18" charset="0"/>
                        </a:rPr>
                        <a:t>98.8%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GB" sz="1400" b="0"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kern="1200" dirty="0">
                          <a:solidFill>
                            <a:schemeClr val="tx2"/>
                          </a:solidFill>
                          <a:effectLst/>
                          <a:latin typeface="Arial" panose="020B0604020202020204" pitchFamily="34" charset="0"/>
                          <a:cs typeface="Times New Roman" panose="02020603050405020304" pitchFamily="18" charset="0"/>
                        </a:rPr>
                        <a:t>1.2%</a:t>
                      </a: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61511909"/>
                  </a:ext>
                </a:extLst>
              </a:tr>
              <a:tr h="323328">
                <a:tc>
                  <a:txBody>
                    <a:bodyPr/>
                    <a:lstStyle/>
                    <a:p>
                      <a:pPr marL="0" marR="0">
                        <a:spcBef>
                          <a:spcPts val="0"/>
                        </a:spcBef>
                        <a:spcAft>
                          <a:spcPts val="0"/>
                        </a:spcAft>
                      </a:pPr>
                      <a:r>
                        <a:rPr lang="en-US" sz="1400">
                          <a:solidFill>
                            <a:schemeClr val="tx2"/>
                          </a:solidFill>
                          <a:effectLst/>
                          <a:latin typeface="Arial" panose="020B0604020202020204" pitchFamily="34" charset="0"/>
                          <a:ea typeface="SimSun" panose="02010600030101010101" pitchFamily="2" charset="-122"/>
                          <a:cs typeface="Arial" panose="020B0604020202020204" pitchFamily="34" charset="0"/>
                        </a:rPr>
                        <a:t>Aggregate</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18,436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18,289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99.2%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GB"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0.8%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97,698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96,558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98.8%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GB"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1.2%</a:t>
                      </a: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15272620"/>
                  </a:ext>
                </a:extLst>
              </a:tr>
              <a:tr h="323328">
                <a:tc gridSpan="9">
                  <a:txBody>
                    <a:bodyPr/>
                    <a:lstStyle/>
                    <a:p>
                      <a:pPr marL="0" marR="0" algn="ctr">
                        <a:spcBef>
                          <a:spcPts val="0"/>
                        </a:spcBef>
                        <a:spcAft>
                          <a:spcPts val="0"/>
                        </a:spcAft>
                      </a:pPr>
                      <a:r>
                        <a:rPr lang="en-GB" sz="1400" dirty="0">
                          <a:effectLst/>
                        </a:rPr>
                        <a:t>Demand (MW)</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7F7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87623590"/>
                  </a:ext>
                </a:extLst>
              </a:tr>
              <a:tr h="323328">
                <a:tc>
                  <a:txBody>
                    <a:bodyPr/>
                    <a:lstStyle/>
                    <a:p>
                      <a:pPr marL="0" marR="0">
                        <a:spcBef>
                          <a:spcPts val="0"/>
                        </a:spcBef>
                        <a:spcAft>
                          <a:spcPts val="0"/>
                        </a:spcAft>
                      </a:pPr>
                      <a:r>
                        <a:rPr lang="en-GB" sz="1400" b="0">
                          <a:solidFill>
                            <a:schemeClr val="tx2"/>
                          </a:solidFill>
                          <a:effectLst/>
                        </a:rPr>
                        <a:t>MCE</a:t>
                      </a:r>
                      <a:endParaRPr lang="en-US" sz="1400" b="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dirty="0">
                          <a:solidFill>
                            <a:schemeClr val="tx2"/>
                          </a:solidFill>
                          <a:effectLst/>
                          <a:latin typeface="Arial" panose="020B0604020202020204" pitchFamily="34" charset="0"/>
                          <a:ea typeface="+mn-ea"/>
                          <a:cs typeface="Times New Roman" panose="02020603050405020304" pitchFamily="18" charset="0"/>
                        </a:rPr>
                        <a:t>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dirty="0">
                          <a:solidFill>
                            <a:schemeClr val="tx2"/>
                          </a:solidFill>
                          <a:effectLst/>
                          <a:latin typeface="Arial" panose="020B0604020202020204" pitchFamily="34" charset="0"/>
                          <a:ea typeface="+mn-ea"/>
                          <a:cs typeface="Times New Roman" panose="02020603050405020304" pitchFamily="18" charset="0"/>
                        </a:rPr>
                        <a:t>0.1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ea typeface="+mn-ea"/>
                          <a:cs typeface="Times New Roman" panose="02020603050405020304" pitchFamily="18" charset="0"/>
                        </a:rPr>
                        <a:t>99.6%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GB" sz="1400" b="0"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kern="1200" dirty="0">
                          <a:solidFill>
                            <a:schemeClr val="tx2"/>
                          </a:solidFill>
                          <a:effectLst/>
                          <a:latin typeface="Arial" panose="020B0604020202020204" pitchFamily="34" charset="0"/>
                          <a:ea typeface="+mn-ea"/>
                          <a:cs typeface="Times New Roman" panose="02020603050405020304" pitchFamily="18" charset="0"/>
                        </a:rPr>
                        <a:t>0.6%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ea typeface="+mn-ea"/>
                          <a:cs typeface="Times New Roman" panose="02020603050405020304" pitchFamily="18" charset="0"/>
                        </a:rPr>
                        <a:t>0.4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ea typeface="+mn-ea"/>
                          <a:cs typeface="Times New Roman" panose="02020603050405020304" pitchFamily="18" charset="0"/>
                        </a:rPr>
                        <a:t>0.4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ea typeface="+mn-ea"/>
                          <a:cs typeface="Times New Roman" panose="02020603050405020304" pitchFamily="18" charset="0"/>
                        </a:rPr>
                        <a:t>99.1%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GB" sz="1400" b="0"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kern="1200" dirty="0">
                          <a:solidFill>
                            <a:schemeClr val="tx2"/>
                          </a:solidFill>
                          <a:effectLst/>
                          <a:latin typeface="Arial" panose="020B0604020202020204" pitchFamily="34" charset="0"/>
                          <a:ea typeface="+mn-ea"/>
                          <a:cs typeface="Times New Roman" panose="02020603050405020304" pitchFamily="18" charset="0"/>
                        </a:rPr>
                        <a:t>1.3%</a:t>
                      </a: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45104397"/>
                  </a:ext>
                </a:extLst>
              </a:tr>
              <a:tr h="323328">
                <a:tc>
                  <a:txBody>
                    <a:bodyPr/>
                    <a:lstStyle/>
                    <a:p>
                      <a:pPr marL="0" marR="0">
                        <a:spcBef>
                          <a:spcPts val="0"/>
                        </a:spcBef>
                        <a:spcAft>
                          <a:spcPts val="0"/>
                        </a:spcAft>
                      </a:pPr>
                      <a:r>
                        <a:rPr lang="en-US" sz="1400" b="0">
                          <a:solidFill>
                            <a:schemeClr val="tx2"/>
                          </a:solidFill>
                          <a:effectLst/>
                          <a:latin typeface="Arial" panose="020B0604020202020204" pitchFamily="34" charset="0"/>
                          <a:ea typeface="SimSun" panose="02010600030101010101" pitchFamily="2" charset="-122"/>
                          <a:cs typeface="Arial" panose="020B0604020202020204" pitchFamily="34" charset="0"/>
                        </a:rPr>
                        <a:t>SCE</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ea typeface="+mn-ea"/>
                          <a:cs typeface="Times New Roman" panose="02020603050405020304" pitchFamily="18" charset="0"/>
                        </a:rPr>
                        <a:t>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ea typeface="+mn-ea"/>
                          <a:cs typeface="Times New Roman" panose="02020603050405020304" pitchFamily="18" charset="0"/>
                        </a:rPr>
                        <a:t>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dirty="0">
                          <a:solidFill>
                            <a:schemeClr val="tx2"/>
                          </a:solidFill>
                          <a:effectLst/>
                          <a:latin typeface="Arial" panose="020B0604020202020204" pitchFamily="34" charset="0"/>
                          <a:ea typeface="+mn-ea"/>
                          <a:cs typeface="Times New Roman" panose="02020603050405020304" pitchFamily="18" charset="0"/>
                        </a:rPr>
                        <a:t>99.6%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GB" sz="1400" b="0"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kern="1200" dirty="0">
                          <a:solidFill>
                            <a:schemeClr val="tx2"/>
                          </a:solidFill>
                          <a:effectLst/>
                          <a:latin typeface="Arial" panose="020B0604020202020204" pitchFamily="34" charset="0"/>
                          <a:ea typeface="+mn-ea"/>
                          <a:cs typeface="Times New Roman" panose="02020603050405020304" pitchFamily="18" charset="0"/>
                        </a:rPr>
                        <a:t>0.6%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ea typeface="+mn-ea"/>
                          <a:cs typeface="Times New Roman" panose="02020603050405020304" pitchFamily="18" charset="0"/>
                        </a:rPr>
                        <a:t>10.6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ea typeface="+mn-ea"/>
                          <a:cs typeface="Times New Roman" panose="02020603050405020304" pitchFamily="18" charset="0"/>
                        </a:rPr>
                        <a:t>10.5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ea typeface="+mn-ea"/>
                          <a:cs typeface="Times New Roman" panose="02020603050405020304" pitchFamily="18" charset="0"/>
                        </a:rPr>
                        <a:t>99.1%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GB" sz="1400" b="0"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kern="1200" dirty="0">
                          <a:solidFill>
                            <a:schemeClr val="tx2"/>
                          </a:solidFill>
                          <a:effectLst/>
                          <a:latin typeface="Arial" panose="020B0604020202020204" pitchFamily="34" charset="0"/>
                          <a:ea typeface="+mn-ea"/>
                          <a:cs typeface="Times New Roman" panose="02020603050405020304" pitchFamily="18" charset="0"/>
                        </a:rPr>
                        <a:t>1.3%</a:t>
                      </a: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07267262"/>
                  </a:ext>
                </a:extLst>
              </a:tr>
              <a:tr h="323328">
                <a:tc>
                  <a:txBody>
                    <a:bodyPr/>
                    <a:lstStyle/>
                    <a:p>
                      <a:pPr marL="0" marR="0">
                        <a:spcBef>
                          <a:spcPts val="0"/>
                        </a:spcBef>
                        <a:spcAft>
                          <a:spcPts val="0"/>
                        </a:spcAft>
                      </a:pPr>
                      <a:r>
                        <a:rPr lang="en-US" sz="1400" b="1">
                          <a:solidFill>
                            <a:schemeClr val="tx2"/>
                          </a:solidFill>
                          <a:effectLst/>
                          <a:latin typeface="Arial" panose="020B0604020202020204" pitchFamily="34" charset="0"/>
                          <a:ea typeface="SimSun" panose="02010600030101010101" pitchFamily="2" charset="-122"/>
                          <a:cs typeface="Arial" panose="020B0604020202020204" pitchFamily="34" charset="0"/>
                        </a:rPr>
                        <a:t>Aggregate</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99.6%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GB"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0.6%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11.0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10.9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99.1%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GB"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1.3%</a:t>
                      </a: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381786814"/>
                  </a:ext>
                </a:extLst>
              </a:tr>
            </a:tbl>
          </a:graphicData>
        </a:graphic>
      </p:graphicFrame>
      <p:sp>
        <p:nvSpPr>
          <p:cNvPr id="12" name="Content Placeholder 2">
            <a:extLst>
              <a:ext uri="{FF2B5EF4-FFF2-40B4-BE49-F238E27FC236}">
                <a16:creationId xmlns:a16="http://schemas.microsoft.com/office/drawing/2014/main" id="{E48D7543-F493-C2B6-B44A-2D1DBAE36A14}"/>
              </a:ext>
            </a:extLst>
          </p:cNvPr>
          <p:cNvSpPr>
            <a:spLocks noGrp="1"/>
          </p:cNvSpPr>
          <p:nvPr>
            <p:ph idx="1"/>
          </p:nvPr>
        </p:nvSpPr>
        <p:spPr>
          <a:xfrm>
            <a:off x="539749" y="5125079"/>
            <a:ext cx="10802693" cy="612121"/>
          </a:xfrm>
        </p:spPr>
        <p:txBody>
          <a:bodyPr/>
          <a:lstStyle/>
          <a:p>
            <a:r>
              <a:rPr lang="en-GB" sz="1800" dirty="0"/>
              <a:t>NTGR electric results based on SCE sites only</a:t>
            </a:r>
          </a:p>
        </p:txBody>
      </p:sp>
      <p:sp>
        <p:nvSpPr>
          <p:cNvPr id="3" name="Content Placeholder 2">
            <a:extLst>
              <a:ext uri="{FF2B5EF4-FFF2-40B4-BE49-F238E27FC236}">
                <a16:creationId xmlns:a16="http://schemas.microsoft.com/office/drawing/2014/main" id="{955BB207-7EB2-DBA5-B223-1B4230C476C5}"/>
              </a:ext>
            </a:extLst>
          </p:cNvPr>
          <p:cNvSpPr txBox="1">
            <a:spLocks/>
          </p:cNvSpPr>
          <p:nvPr/>
        </p:nvSpPr>
        <p:spPr>
          <a:xfrm>
            <a:off x="540543" y="5953286"/>
            <a:ext cx="1828800" cy="364964"/>
          </a:xfrm>
          <a:prstGeom prst="rect">
            <a:avLst/>
          </a:prstGeom>
          <a:solidFill>
            <a:schemeClr val="tx2"/>
          </a:solidFill>
        </p:spPr>
        <p:txBody>
          <a:bodyPr vert="horz" lIns="0" tIns="0" rIns="0" bIns="0" rtlCol="0" anchor="ctr">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Font typeface="Arial" panose="020B0604020202020204" pitchFamily="34" charset="0"/>
              <a:buNone/>
            </a:pPr>
            <a:r>
              <a:rPr lang="en-US" sz="1800" dirty="0">
                <a:solidFill>
                  <a:schemeClr val="accent5"/>
                </a:solidFill>
              </a:rPr>
              <a:t>Table 4-6</a:t>
            </a:r>
          </a:p>
        </p:txBody>
      </p:sp>
    </p:spTree>
    <p:extLst>
      <p:ext uri="{BB962C8B-B14F-4D97-AF65-F5344CB8AC3E}">
        <p14:creationId xmlns:p14="http://schemas.microsoft.com/office/powerpoint/2010/main" val="67724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E7C67-9093-9BB5-E247-D352E9071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1C488-C490-2192-8F69-41CCD4FF021D}"/>
              </a:ext>
            </a:extLst>
          </p:cNvPr>
          <p:cNvSpPr>
            <a:spLocks noGrp="1"/>
          </p:cNvSpPr>
          <p:nvPr>
            <p:ph type="title"/>
          </p:nvPr>
        </p:nvSpPr>
        <p:spPr/>
        <p:txBody>
          <a:bodyPr/>
          <a:lstStyle/>
          <a:p>
            <a:r>
              <a:rPr lang="en-US" dirty="0"/>
              <a:t>Overview of net results – gas </a:t>
            </a:r>
          </a:p>
        </p:txBody>
      </p:sp>
      <p:sp>
        <p:nvSpPr>
          <p:cNvPr id="5" name="Slide Number Placeholder 4">
            <a:extLst>
              <a:ext uri="{FF2B5EF4-FFF2-40B4-BE49-F238E27FC236}">
                <a16:creationId xmlns:a16="http://schemas.microsoft.com/office/drawing/2014/main" id="{040E9A52-F04D-BAC0-68D4-8D319995E863}"/>
              </a:ext>
            </a:extLst>
          </p:cNvPr>
          <p:cNvSpPr>
            <a:spLocks noGrp="1"/>
          </p:cNvSpPr>
          <p:nvPr>
            <p:ph type="sldNum" sz="quarter" idx="12"/>
          </p:nvPr>
        </p:nvSpPr>
        <p:spPr/>
        <p:txBody>
          <a:bodyPr/>
          <a:lstStyle/>
          <a:p>
            <a:fld id="{5BA07366-CB75-4AA8-9E5B-928B849F427C}" type="slidenum">
              <a:rPr lang="en-US" smtClean="0"/>
              <a:t>21</a:t>
            </a:fld>
            <a:endParaRPr lang="en-US"/>
          </a:p>
        </p:txBody>
      </p:sp>
      <p:graphicFrame>
        <p:nvGraphicFramePr>
          <p:cNvPr id="6" name="Content Placeholder 11">
            <a:extLst>
              <a:ext uri="{FF2B5EF4-FFF2-40B4-BE49-F238E27FC236}">
                <a16:creationId xmlns:a16="http://schemas.microsoft.com/office/drawing/2014/main" id="{CC9F486B-07B9-58CB-F685-0D8BF14CFEB4}"/>
              </a:ext>
            </a:extLst>
          </p:cNvPr>
          <p:cNvGraphicFramePr>
            <a:graphicFrameLocks/>
          </p:cNvGraphicFramePr>
          <p:nvPr>
            <p:extLst>
              <p:ext uri="{D42A27DB-BD31-4B8C-83A1-F6EECF244321}">
                <p14:modId xmlns:p14="http://schemas.microsoft.com/office/powerpoint/2010/main" val="2808481431"/>
              </p:ext>
            </p:extLst>
          </p:nvPr>
        </p:nvGraphicFramePr>
        <p:xfrm>
          <a:off x="571500" y="1475603"/>
          <a:ext cx="10770942" cy="2223675"/>
        </p:xfrm>
        <a:graphic>
          <a:graphicData uri="http://schemas.openxmlformats.org/drawingml/2006/table">
            <a:tbl>
              <a:tblPr firstRow="1" firstCol="1" bandRow="1">
                <a:tableStyleId>{5C22544A-7EE6-4342-B048-85BDC9FD1C3A}</a:tableStyleId>
              </a:tblPr>
              <a:tblGrid>
                <a:gridCol w="1104646">
                  <a:extLst>
                    <a:ext uri="{9D8B030D-6E8A-4147-A177-3AD203B41FA5}">
                      <a16:colId xmlns:a16="http://schemas.microsoft.com/office/drawing/2014/main" val="71611810"/>
                    </a:ext>
                  </a:extLst>
                </a:gridCol>
                <a:gridCol w="1208287">
                  <a:extLst>
                    <a:ext uri="{9D8B030D-6E8A-4147-A177-3AD203B41FA5}">
                      <a16:colId xmlns:a16="http://schemas.microsoft.com/office/drawing/2014/main" val="2083319813"/>
                    </a:ext>
                  </a:extLst>
                </a:gridCol>
                <a:gridCol w="1208287">
                  <a:extLst>
                    <a:ext uri="{9D8B030D-6E8A-4147-A177-3AD203B41FA5}">
                      <a16:colId xmlns:a16="http://schemas.microsoft.com/office/drawing/2014/main" val="1258030897"/>
                    </a:ext>
                  </a:extLst>
                </a:gridCol>
                <a:gridCol w="1208287">
                  <a:extLst>
                    <a:ext uri="{9D8B030D-6E8A-4147-A177-3AD203B41FA5}">
                      <a16:colId xmlns:a16="http://schemas.microsoft.com/office/drawing/2014/main" val="482038449"/>
                    </a:ext>
                  </a:extLst>
                </a:gridCol>
                <a:gridCol w="1208287">
                  <a:extLst>
                    <a:ext uri="{9D8B030D-6E8A-4147-A177-3AD203B41FA5}">
                      <a16:colId xmlns:a16="http://schemas.microsoft.com/office/drawing/2014/main" val="3156465128"/>
                    </a:ext>
                  </a:extLst>
                </a:gridCol>
                <a:gridCol w="1208287">
                  <a:extLst>
                    <a:ext uri="{9D8B030D-6E8A-4147-A177-3AD203B41FA5}">
                      <a16:colId xmlns:a16="http://schemas.microsoft.com/office/drawing/2014/main" val="3163065066"/>
                    </a:ext>
                  </a:extLst>
                </a:gridCol>
                <a:gridCol w="1208287">
                  <a:extLst>
                    <a:ext uri="{9D8B030D-6E8A-4147-A177-3AD203B41FA5}">
                      <a16:colId xmlns:a16="http://schemas.microsoft.com/office/drawing/2014/main" val="465764406"/>
                    </a:ext>
                  </a:extLst>
                </a:gridCol>
                <a:gridCol w="1208287">
                  <a:extLst>
                    <a:ext uri="{9D8B030D-6E8A-4147-A177-3AD203B41FA5}">
                      <a16:colId xmlns:a16="http://schemas.microsoft.com/office/drawing/2014/main" val="3789634297"/>
                    </a:ext>
                  </a:extLst>
                </a:gridCol>
                <a:gridCol w="1208287">
                  <a:extLst>
                    <a:ext uri="{9D8B030D-6E8A-4147-A177-3AD203B41FA5}">
                      <a16:colId xmlns:a16="http://schemas.microsoft.com/office/drawing/2014/main" val="3952352656"/>
                    </a:ext>
                  </a:extLst>
                </a:gridCol>
              </a:tblGrid>
              <a:tr h="243104">
                <a:tc rowSpan="2">
                  <a:txBody>
                    <a:bodyPr/>
                    <a:lstStyle/>
                    <a:p>
                      <a:pPr marL="0" marR="0" algn="ctr">
                        <a:spcBef>
                          <a:spcPts val="0"/>
                        </a:spcBef>
                        <a:spcAft>
                          <a:spcPts val="0"/>
                        </a:spcAft>
                      </a:pPr>
                      <a:r>
                        <a:rPr lang="en-GB" sz="1400">
                          <a:solidFill>
                            <a:schemeClr val="accent5"/>
                          </a:solidFill>
                          <a:effectLst/>
                          <a:latin typeface="Arial" panose="020B0604020202020204" pitchFamily="34" charset="0"/>
                          <a:ea typeface="SimSun" panose="02010600030101010101" pitchFamily="2" charset="-122"/>
                          <a:cs typeface="Arial" panose="020B0604020202020204" pitchFamily="34" charset="0"/>
                        </a:rPr>
                        <a:t>PA</a:t>
                      </a:r>
                    </a:p>
                  </a:txBody>
                  <a:tcPr marL="68580" marR="6858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gridSpan="4">
                  <a:txBody>
                    <a:bodyPr/>
                    <a:lstStyle/>
                    <a:p>
                      <a:pPr marL="0" marR="0" algn="ctr">
                        <a:spcBef>
                          <a:spcPts val="0"/>
                        </a:spcBef>
                        <a:spcAft>
                          <a:spcPts val="0"/>
                        </a:spcAft>
                      </a:pPr>
                      <a:r>
                        <a:rPr lang="en-GB" sz="1400">
                          <a:solidFill>
                            <a:schemeClr val="accent5"/>
                          </a:solidFill>
                          <a:effectLst/>
                        </a:rPr>
                        <a:t>First year</a:t>
                      </a:r>
                      <a:endParaRPr lang="en-US" sz="14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algn="ctr">
                        <a:spcBef>
                          <a:spcPts val="0"/>
                        </a:spcBef>
                        <a:spcAft>
                          <a:spcPts val="0"/>
                        </a:spcAft>
                      </a:pPr>
                      <a:r>
                        <a:rPr lang="en-GB" sz="1400">
                          <a:solidFill>
                            <a:schemeClr val="accent5"/>
                          </a:solidFill>
                          <a:effectLst/>
                        </a:rPr>
                        <a:t>Lifecycle</a:t>
                      </a:r>
                      <a:endParaRPr lang="en-US" sz="14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6046000"/>
                  </a:ext>
                </a:extLst>
              </a:tr>
              <a:tr h="60366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spcBef>
                          <a:spcPts val="0"/>
                        </a:spcBef>
                        <a:spcAft>
                          <a:spcPts val="0"/>
                        </a:spcAft>
                      </a:pPr>
                      <a:r>
                        <a:rPr lang="en-GB" sz="1400" b="1">
                          <a:solidFill>
                            <a:schemeClr val="accent5"/>
                          </a:solidFill>
                          <a:effectLst/>
                        </a:rPr>
                        <a:t>Forecasted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Evaluated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GRR</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Relative precision</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Forecasted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Evaluated savings</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GRR</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0"/>
                        </a:spcBef>
                        <a:spcAft>
                          <a:spcPts val="0"/>
                        </a:spcAft>
                      </a:pPr>
                      <a:r>
                        <a:rPr lang="en-GB" sz="1400" b="1">
                          <a:solidFill>
                            <a:schemeClr val="accent5"/>
                          </a:solidFill>
                          <a:effectLst/>
                        </a:rPr>
                        <a:t>Relative precision</a:t>
                      </a:r>
                      <a:endParaRPr lang="en-US" sz="1400" b="1">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F204B"/>
                    </a:solidFill>
                  </a:tcPr>
                </a:tc>
                <a:extLst>
                  <a:ext uri="{0D108BD9-81ED-4DB2-BD59-A6C34878D82A}">
                    <a16:rowId xmlns:a16="http://schemas.microsoft.com/office/drawing/2014/main" val="3077705967"/>
                  </a:ext>
                </a:extLst>
              </a:tr>
              <a:tr h="326702">
                <a:tc gridSpan="9">
                  <a:txBody>
                    <a:bodyPr/>
                    <a:lstStyle/>
                    <a:p>
                      <a:pPr marL="0" marR="0" algn="ctr">
                        <a:spcBef>
                          <a:spcPts val="0"/>
                        </a:spcBef>
                        <a:spcAft>
                          <a:spcPts val="0"/>
                        </a:spcAft>
                      </a:pPr>
                      <a:r>
                        <a:rPr lang="en-GB" sz="1400">
                          <a:effectLst/>
                        </a:rPr>
                        <a:t>Natural gas (therms/1000)</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03334732"/>
                  </a:ext>
                </a:extLst>
              </a:tr>
              <a:tr h="350069">
                <a:tc>
                  <a:txBody>
                    <a:bodyPr/>
                    <a:lstStyle/>
                    <a:p>
                      <a:pPr marL="0" marR="0">
                        <a:spcBef>
                          <a:spcPts val="0"/>
                        </a:spcBef>
                        <a:spcAft>
                          <a:spcPts val="0"/>
                        </a:spcAft>
                      </a:pPr>
                      <a:r>
                        <a:rPr lang="en-GB" sz="1400" b="0">
                          <a:solidFill>
                            <a:schemeClr val="tx2"/>
                          </a:solidFill>
                          <a:effectLst/>
                        </a:rPr>
                        <a:t>MCE</a:t>
                      </a:r>
                      <a:endParaRPr lang="en-US" sz="1400" b="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dirty="0">
                          <a:solidFill>
                            <a:schemeClr val="tx2"/>
                          </a:solidFill>
                          <a:effectLst/>
                          <a:latin typeface="Arial" panose="020B0604020202020204" pitchFamily="34" charset="0"/>
                          <a:ea typeface="+mn-ea"/>
                          <a:cs typeface="Times New Roman" panose="02020603050405020304" pitchFamily="18" charset="0"/>
                        </a:rPr>
                        <a:t>74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dirty="0">
                          <a:solidFill>
                            <a:schemeClr val="tx2"/>
                          </a:solidFill>
                          <a:effectLst/>
                          <a:latin typeface="Arial" panose="020B0604020202020204" pitchFamily="34" charset="0"/>
                          <a:ea typeface="+mn-ea"/>
                          <a:cs typeface="Times New Roman" panose="02020603050405020304" pitchFamily="18" charset="0"/>
                        </a:rPr>
                        <a:t>51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dirty="0">
                          <a:solidFill>
                            <a:schemeClr val="tx2"/>
                          </a:solidFill>
                          <a:effectLst/>
                          <a:latin typeface="Arial" panose="020B0604020202020204" pitchFamily="34" charset="0"/>
                          <a:ea typeface="+mn-ea"/>
                          <a:cs typeface="Times New Roman" panose="02020603050405020304" pitchFamily="18" charset="0"/>
                        </a:rPr>
                        <a:t>68.9%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GB" sz="1400" b="0"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kern="1200" dirty="0">
                          <a:solidFill>
                            <a:schemeClr val="tx2"/>
                          </a:solidFill>
                          <a:effectLst/>
                          <a:latin typeface="Arial" panose="020B0604020202020204" pitchFamily="34" charset="0"/>
                          <a:ea typeface="+mn-ea"/>
                          <a:cs typeface="Times New Roman" panose="02020603050405020304" pitchFamily="18" charset="0"/>
                        </a:rPr>
                        <a:t>18.5%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dirty="0">
                          <a:solidFill>
                            <a:schemeClr val="tx2"/>
                          </a:solidFill>
                          <a:effectLst/>
                          <a:latin typeface="Arial" panose="020B0604020202020204" pitchFamily="34" charset="0"/>
                          <a:ea typeface="+mn-ea"/>
                          <a:cs typeface="Times New Roman" panose="02020603050405020304" pitchFamily="18" charset="0"/>
                        </a:rPr>
                        <a:t>383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dirty="0">
                          <a:solidFill>
                            <a:schemeClr val="tx2"/>
                          </a:solidFill>
                          <a:effectLst/>
                          <a:latin typeface="Arial" panose="020B0604020202020204" pitchFamily="34" charset="0"/>
                          <a:ea typeface="+mn-ea"/>
                          <a:cs typeface="Times New Roman" panose="02020603050405020304" pitchFamily="18" charset="0"/>
                        </a:rPr>
                        <a:t>204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US" sz="1400" b="0" kern="1200" dirty="0">
                          <a:solidFill>
                            <a:schemeClr val="tx2"/>
                          </a:solidFill>
                          <a:effectLst/>
                          <a:latin typeface="Arial" panose="020B0604020202020204" pitchFamily="34" charset="0"/>
                          <a:ea typeface="+mn-ea"/>
                          <a:cs typeface="Times New Roman" panose="02020603050405020304" pitchFamily="18" charset="0"/>
                        </a:rPr>
                        <a:t>53.2%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defTabSz="914400" rtl="0" eaLnBrk="1" fontAlgn="ctr" latinLnBrk="0" hangingPunct="1">
                        <a:lnSpc>
                          <a:spcPct val="115000"/>
                        </a:lnSpc>
                        <a:buNone/>
                      </a:pPr>
                      <a:r>
                        <a:rPr lang="en-GB" sz="1400" b="0"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kern="1200" dirty="0">
                          <a:solidFill>
                            <a:schemeClr val="tx2"/>
                          </a:solidFill>
                          <a:effectLst/>
                          <a:latin typeface="Arial" panose="020B0604020202020204" pitchFamily="34" charset="0"/>
                          <a:ea typeface="+mn-ea"/>
                          <a:cs typeface="Times New Roman" panose="02020603050405020304" pitchFamily="18" charset="0"/>
                        </a:rPr>
                        <a:t>48.5%</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29380668"/>
                  </a:ext>
                </a:extLst>
              </a:tr>
              <a:tr h="350069">
                <a:tc>
                  <a:txBody>
                    <a:bodyPr/>
                    <a:lstStyle/>
                    <a:p>
                      <a:pPr marL="0" marR="0">
                        <a:spcBef>
                          <a:spcPts val="0"/>
                        </a:spcBef>
                        <a:spcAft>
                          <a:spcPts val="0"/>
                        </a:spcAft>
                      </a:pPr>
                      <a:r>
                        <a:rPr lang="en-US" sz="1400" b="0">
                          <a:solidFill>
                            <a:schemeClr val="tx2"/>
                          </a:solidFill>
                          <a:effectLst/>
                          <a:latin typeface="Arial" panose="020B0604020202020204" pitchFamily="34" charset="0"/>
                          <a:ea typeface="SimSun" panose="02010600030101010101" pitchFamily="2" charset="-122"/>
                          <a:cs typeface="Arial" panose="020B0604020202020204" pitchFamily="34" charset="0"/>
                        </a:rPr>
                        <a:t>SCG</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ea typeface="+mn-ea"/>
                          <a:cs typeface="Times New Roman" panose="02020603050405020304" pitchFamily="18" charset="0"/>
                        </a:rPr>
                        <a:t>1,051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ea typeface="+mn-ea"/>
                          <a:cs typeface="Times New Roman" panose="02020603050405020304" pitchFamily="18" charset="0"/>
                        </a:rPr>
                        <a:t>1,042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ea typeface="+mn-ea"/>
                          <a:cs typeface="Times New Roman" panose="02020603050405020304" pitchFamily="18" charset="0"/>
                        </a:rPr>
                        <a:t>99.2%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GB" sz="1400" b="0"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kern="1200" dirty="0">
                          <a:solidFill>
                            <a:schemeClr val="tx2"/>
                          </a:solidFill>
                          <a:effectLst/>
                          <a:latin typeface="Arial" panose="020B0604020202020204" pitchFamily="34" charset="0"/>
                          <a:ea typeface="+mn-ea"/>
                          <a:cs typeface="Times New Roman" panose="02020603050405020304" pitchFamily="18" charset="0"/>
                        </a:rPr>
                        <a:t>0.9%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ea typeface="+mn-ea"/>
                          <a:cs typeface="Times New Roman" panose="02020603050405020304" pitchFamily="18" charset="0"/>
                        </a:rPr>
                        <a:t>5,422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ea typeface="+mn-ea"/>
                          <a:cs typeface="Times New Roman" panose="02020603050405020304" pitchFamily="18" charset="0"/>
                        </a:rPr>
                        <a:t>5,354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US" sz="1400" b="0" kern="1200">
                          <a:solidFill>
                            <a:schemeClr val="tx2"/>
                          </a:solidFill>
                          <a:effectLst/>
                          <a:latin typeface="Arial" panose="020B0604020202020204" pitchFamily="34" charset="0"/>
                          <a:ea typeface="+mn-ea"/>
                          <a:cs typeface="Times New Roman" panose="02020603050405020304" pitchFamily="18" charset="0"/>
                        </a:rPr>
                        <a:t>98.8%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defTabSz="914400" rtl="0" eaLnBrk="1" fontAlgn="ctr" latinLnBrk="0" hangingPunct="1">
                        <a:lnSpc>
                          <a:spcPct val="115000"/>
                        </a:lnSpc>
                        <a:buNone/>
                      </a:pPr>
                      <a:r>
                        <a:rPr lang="en-GB" sz="1400" b="0"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0" kern="1200" dirty="0">
                          <a:solidFill>
                            <a:schemeClr val="tx2"/>
                          </a:solidFill>
                          <a:effectLst/>
                          <a:latin typeface="Arial" panose="020B0604020202020204" pitchFamily="34" charset="0"/>
                          <a:ea typeface="+mn-ea"/>
                          <a:cs typeface="Times New Roman" panose="02020603050405020304" pitchFamily="18" charset="0"/>
                        </a:rPr>
                        <a:t>1.5%</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61511909"/>
                  </a:ext>
                </a:extLst>
              </a:tr>
              <a:tr h="350069">
                <a:tc>
                  <a:txBody>
                    <a:bodyPr/>
                    <a:lstStyle/>
                    <a:p>
                      <a:pPr marL="0" marR="0">
                        <a:spcBef>
                          <a:spcPts val="0"/>
                        </a:spcBef>
                        <a:spcAft>
                          <a:spcPts val="0"/>
                        </a:spcAft>
                      </a:pPr>
                      <a:r>
                        <a:rPr lang="en-US" sz="1400">
                          <a:solidFill>
                            <a:schemeClr val="tx2"/>
                          </a:solidFill>
                          <a:effectLst/>
                          <a:latin typeface="Arial" panose="020B0604020202020204" pitchFamily="34" charset="0"/>
                          <a:ea typeface="SimSun" panose="02010600030101010101" pitchFamily="2" charset="-122"/>
                          <a:cs typeface="Arial" panose="020B0604020202020204" pitchFamily="34" charset="0"/>
                        </a:rPr>
                        <a:t>Aggregate</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1,125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1,093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96.9%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GB" sz="1400" b="1"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1.3%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5,804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5,558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95.2%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algn="r" defTabSz="914400" rtl="0" eaLnBrk="1" fontAlgn="ctr" latinLnBrk="0" hangingPunct="1">
                        <a:lnSpc>
                          <a:spcPct val="115000"/>
                        </a:lnSpc>
                        <a:spcBef>
                          <a:spcPts val="0"/>
                        </a:spcBef>
                        <a:spcAft>
                          <a:spcPts val="0"/>
                        </a:spcAft>
                        <a:buNone/>
                      </a:pPr>
                      <a:r>
                        <a:rPr lang="en-GB" sz="1400" b="1" dirty="0">
                          <a:solidFill>
                            <a:schemeClr val="tx2"/>
                          </a:solidFill>
                          <a:effectLst/>
                          <a:latin typeface="Arial" panose="020B0604020202020204" pitchFamily="34" charset="0"/>
                          <a:ea typeface="SimSun" panose="02010600030101010101" pitchFamily="2" charset="-122"/>
                          <a:cs typeface="Arial" panose="020B0604020202020204" pitchFamily="34" charset="0"/>
                        </a:rPr>
                        <a:t>±</a:t>
                      </a:r>
                      <a:r>
                        <a:rPr lang="en-US" sz="1400" b="1" kern="1200" dirty="0">
                          <a:solidFill>
                            <a:schemeClr val="tx2"/>
                          </a:solidFill>
                          <a:effectLst/>
                          <a:latin typeface="Arial" panose="020B0604020202020204" pitchFamily="34" charset="0"/>
                          <a:ea typeface="SimSun" panose="02010600030101010101" pitchFamily="2" charset="-122"/>
                          <a:cs typeface="Arial" panose="020B0604020202020204" pitchFamily="34" charset="0"/>
                        </a:rPr>
                        <a:t>2.5%</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4015272620"/>
                  </a:ext>
                </a:extLst>
              </a:tr>
            </a:tbl>
          </a:graphicData>
        </a:graphic>
      </p:graphicFrame>
      <p:sp>
        <p:nvSpPr>
          <p:cNvPr id="3" name="Content Placeholder 2">
            <a:extLst>
              <a:ext uri="{FF2B5EF4-FFF2-40B4-BE49-F238E27FC236}">
                <a16:creationId xmlns:a16="http://schemas.microsoft.com/office/drawing/2014/main" id="{BDFC7AD5-AA6F-3A35-8C95-F2F0A2F0CEFA}"/>
              </a:ext>
            </a:extLst>
          </p:cNvPr>
          <p:cNvSpPr>
            <a:spLocks noGrp="1"/>
          </p:cNvSpPr>
          <p:nvPr>
            <p:ph idx="1"/>
          </p:nvPr>
        </p:nvSpPr>
        <p:spPr>
          <a:xfrm>
            <a:off x="571500" y="3992049"/>
            <a:ext cx="10802693" cy="936000"/>
          </a:xfrm>
        </p:spPr>
        <p:txBody>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These 2023 results will be combined in the 2024 evaluation cycle to develop a combined 2023–2024 realization rates for future application.</a:t>
            </a:r>
            <a:endParaRPr lang="en-US" dirty="0"/>
          </a:p>
        </p:txBody>
      </p:sp>
      <p:sp>
        <p:nvSpPr>
          <p:cNvPr id="4" name="Content Placeholder 2">
            <a:extLst>
              <a:ext uri="{FF2B5EF4-FFF2-40B4-BE49-F238E27FC236}">
                <a16:creationId xmlns:a16="http://schemas.microsoft.com/office/drawing/2014/main" id="{7541FD64-B2F9-10F7-86A8-26D8DA8EA13F}"/>
              </a:ext>
            </a:extLst>
          </p:cNvPr>
          <p:cNvSpPr txBox="1">
            <a:spLocks/>
          </p:cNvSpPr>
          <p:nvPr/>
        </p:nvSpPr>
        <p:spPr>
          <a:xfrm>
            <a:off x="540543" y="5953286"/>
            <a:ext cx="1828800" cy="364964"/>
          </a:xfrm>
          <a:prstGeom prst="rect">
            <a:avLst/>
          </a:prstGeom>
          <a:solidFill>
            <a:schemeClr val="tx2"/>
          </a:solidFill>
        </p:spPr>
        <p:txBody>
          <a:bodyPr vert="horz" lIns="0" tIns="0" rIns="0" bIns="0" rtlCol="0" anchor="ctr">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Font typeface="Arial" panose="020B0604020202020204" pitchFamily="34" charset="0"/>
              <a:buNone/>
            </a:pPr>
            <a:r>
              <a:rPr lang="en-US" sz="1800" dirty="0">
                <a:solidFill>
                  <a:schemeClr val="accent5"/>
                </a:solidFill>
              </a:rPr>
              <a:t>Table 4-7</a:t>
            </a:r>
          </a:p>
        </p:txBody>
      </p:sp>
    </p:spTree>
    <p:extLst>
      <p:ext uri="{BB962C8B-B14F-4D97-AF65-F5344CB8AC3E}">
        <p14:creationId xmlns:p14="http://schemas.microsoft.com/office/powerpoint/2010/main" val="233467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C2598-6272-F3D9-98FB-AA198367D5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557DC-5EBA-70A4-DC1B-01363085C54B}"/>
              </a:ext>
            </a:extLst>
          </p:cNvPr>
          <p:cNvSpPr>
            <a:spLocks noGrp="1"/>
          </p:cNvSpPr>
          <p:nvPr>
            <p:ph type="title"/>
          </p:nvPr>
        </p:nvSpPr>
        <p:spPr/>
        <p:txBody>
          <a:bodyPr/>
          <a:lstStyle/>
          <a:p>
            <a:r>
              <a:rPr lang="en-US"/>
              <a:t>Comparison with other NTG Research Results </a:t>
            </a:r>
          </a:p>
        </p:txBody>
      </p:sp>
      <p:sp>
        <p:nvSpPr>
          <p:cNvPr id="5" name="Slide Number Placeholder 4">
            <a:extLst>
              <a:ext uri="{FF2B5EF4-FFF2-40B4-BE49-F238E27FC236}">
                <a16:creationId xmlns:a16="http://schemas.microsoft.com/office/drawing/2014/main" id="{1DBC3028-0B86-B155-3C7F-BD17AA0B730C}"/>
              </a:ext>
            </a:extLst>
          </p:cNvPr>
          <p:cNvSpPr>
            <a:spLocks noGrp="1"/>
          </p:cNvSpPr>
          <p:nvPr>
            <p:ph type="sldNum" sz="quarter" idx="12"/>
          </p:nvPr>
        </p:nvSpPr>
        <p:spPr/>
        <p:txBody>
          <a:bodyPr/>
          <a:lstStyle/>
          <a:p>
            <a:fld id="{5BA07366-CB75-4AA8-9E5B-928B849F427C}" type="slidenum">
              <a:rPr lang="en-US" smtClean="0"/>
              <a:t>22</a:t>
            </a:fld>
            <a:endParaRPr lang="en-US"/>
          </a:p>
        </p:txBody>
      </p:sp>
      <p:sp>
        <p:nvSpPr>
          <p:cNvPr id="6" name="Content Placeholder 5">
            <a:extLst>
              <a:ext uri="{FF2B5EF4-FFF2-40B4-BE49-F238E27FC236}">
                <a16:creationId xmlns:a16="http://schemas.microsoft.com/office/drawing/2014/main" id="{AE0FA1A2-91B7-DBB3-D4A9-42D85C0DFA4C}"/>
              </a:ext>
            </a:extLst>
          </p:cNvPr>
          <p:cNvSpPr>
            <a:spLocks noGrp="1"/>
          </p:cNvSpPr>
          <p:nvPr>
            <p:ph idx="1"/>
          </p:nvPr>
        </p:nvSpPr>
        <p:spPr>
          <a:xfrm>
            <a:off x="539750" y="4870225"/>
            <a:ext cx="11110914" cy="1024054"/>
          </a:xfrm>
        </p:spPr>
        <p:txBody>
          <a:bodyPr/>
          <a:lstStyle/>
          <a:p>
            <a:r>
              <a:rPr lang="en-GB" sz="1800"/>
              <a:t>Similar results to the previous evaluations</a:t>
            </a:r>
          </a:p>
        </p:txBody>
      </p:sp>
      <p:graphicFrame>
        <p:nvGraphicFramePr>
          <p:cNvPr id="3" name="Table 2">
            <a:extLst>
              <a:ext uri="{FF2B5EF4-FFF2-40B4-BE49-F238E27FC236}">
                <a16:creationId xmlns:a16="http://schemas.microsoft.com/office/drawing/2014/main" id="{97B2C3C5-BE72-882F-054D-87689B189CC2}"/>
              </a:ext>
            </a:extLst>
          </p:cNvPr>
          <p:cNvGraphicFramePr>
            <a:graphicFrameLocks noGrp="1"/>
          </p:cNvGraphicFramePr>
          <p:nvPr>
            <p:extLst>
              <p:ext uri="{D42A27DB-BD31-4B8C-83A1-F6EECF244321}">
                <p14:modId xmlns:p14="http://schemas.microsoft.com/office/powerpoint/2010/main" val="3944578717"/>
              </p:ext>
            </p:extLst>
          </p:nvPr>
        </p:nvGraphicFramePr>
        <p:xfrm>
          <a:off x="539749" y="1475748"/>
          <a:ext cx="11110915" cy="3155796"/>
        </p:xfrm>
        <a:graphic>
          <a:graphicData uri="http://schemas.openxmlformats.org/drawingml/2006/table">
            <a:tbl>
              <a:tblPr firstRow="1" firstCol="1" bandRow="1"/>
              <a:tblGrid>
                <a:gridCol w="3859404">
                  <a:extLst>
                    <a:ext uri="{9D8B030D-6E8A-4147-A177-3AD203B41FA5}">
                      <a16:colId xmlns:a16="http://schemas.microsoft.com/office/drawing/2014/main" val="1146467216"/>
                    </a:ext>
                  </a:extLst>
                </a:gridCol>
                <a:gridCol w="1812037">
                  <a:extLst>
                    <a:ext uri="{9D8B030D-6E8A-4147-A177-3AD203B41FA5}">
                      <a16:colId xmlns:a16="http://schemas.microsoft.com/office/drawing/2014/main" val="2530750119"/>
                    </a:ext>
                  </a:extLst>
                </a:gridCol>
                <a:gridCol w="1813158">
                  <a:extLst>
                    <a:ext uri="{9D8B030D-6E8A-4147-A177-3AD203B41FA5}">
                      <a16:colId xmlns:a16="http://schemas.microsoft.com/office/drawing/2014/main" val="572987283"/>
                    </a:ext>
                  </a:extLst>
                </a:gridCol>
                <a:gridCol w="1813158">
                  <a:extLst>
                    <a:ext uri="{9D8B030D-6E8A-4147-A177-3AD203B41FA5}">
                      <a16:colId xmlns:a16="http://schemas.microsoft.com/office/drawing/2014/main" val="3709779596"/>
                    </a:ext>
                  </a:extLst>
                </a:gridCol>
                <a:gridCol w="1813158">
                  <a:extLst>
                    <a:ext uri="{9D8B030D-6E8A-4147-A177-3AD203B41FA5}">
                      <a16:colId xmlns:a16="http://schemas.microsoft.com/office/drawing/2014/main" val="1235664539"/>
                    </a:ext>
                  </a:extLst>
                </a:gridCol>
              </a:tblGrid>
              <a:tr h="350644">
                <a:tc>
                  <a:txBody>
                    <a:bodyPr/>
                    <a:lstStyle/>
                    <a:p>
                      <a:pPr marL="0" marR="0">
                        <a:spcBef>
                          <a:spcPts val="100"/>
                        </a:spcBef>
                        <a:spcAft>
                          <a:spcPts val="100"/>
                        </a:spcAft>
                        <a:buNone/>
                      </a:pPr>
                      <a:r>
                        <a:rPr lang="en-US" sz="1400" b="1" dirty="0">
                          <a:solidFill>
                            <a:schemeClr val="accent5"/>
                          </a:solidFill>
                          <a:effectLst/>
                          <a:latin typeface="Arial" panose="020B0604020202020204" pitchFamily="34" charset="0"/>
                          <a:ea typeface="SimSun" panose="02010600030101010101" pitchFamily="2" charset="-122"/>
                          <a:cs typeface="Arial" panose="020B0604020202020204" pitchFamily="34" charset="0"/>
                        </a:rPr>
                        <a:t>Program and year</a:t>
                      </a:r>
                      <a:endParaRPr lang="en-US" sz="1400" dirty="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204B"/>
                    </a:solidFill>
                  </a:tcPr>
                </a:tc>
                <a:tc>
                  <a:txBody>
                    <a:bodyPr/>
                    <a:lstStyle/>
                    <a:p>
                      <a:pPr marL="0" marR="0" algn="ctr">
                        <a:spcBef>
                          <a:spcPts val="100"/>
                        </a:spcBef>
                        <a:spcAft>
                          <a:spcPts val="100"/>
                        </a:spcAft>
                        <a:buNone/>
                      </a:pPr>
                      <a:r>
                        <a:rPr lang="en-US" sz="1400" b="1" dirty="0">
                          <a:solidFill>
                            <a:schemeClr val="accent5"/>
                          </a:solidFill>
                          <a:effectLst/>
                          <a:latin typeface="Arial" panose="020B0604020202020204" pitchFamily="34" charset="0"/>
                          <a:ea typeface="SimSun" panose="02010600030101010101" pitchFamily="2" charset="-122"/>
                          <a:cs typeface="Arial" panose="020B0604020202020204" pitchFamily="34" charset="0"/>
                        </a:rPr>
                        <a:t>Electric NTGR</a:t>
                      </a:r>
                      <a:endParaRPr lang="en-US" sz="1400" dirty="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204B"/>
                    </a:solidFill>
                  </a:tcPr>
                </a:tc>
                <a:tc>
                  <a:txBody>
                    <a:bodyPr/>
                    <a:lstStyle/>
                    <a:p>
                      <a:pPr marL="0" marR="0" algn="ctr">
                        <a:spcBef>
                          <a:spcPts val="100"/>
                        </a:spcBef>
                        <a:spcAft>
                          <a:spcPts val="100"/>
                        </a:spcAft>
                        <a:buNone/>
                      </a:pPr>
                      <a:r>
                        <a:rPr lang="en-US" sz="1400" b="1" dirty="0">
                          <a:solidFill>
                            <a:schemeClr val="accent5"/>
                          </a:solidFill>
                          <a:effectLst/>
                          <a:latin typeface="Arial" panose="020B0604020202020204" pitchFamily="34" charset="0"/>
                          <a:ea typeface="SimSun" panose="02010600030101010101" pitchFamily="2" charset="-122"/>
                          <a:cs typeface="Arial" panose="020B0604020202020204" pitchFamily="34" charset="0"/>
                        </a:rPr>
                        <a:t>RP</a:t>
                      </a:r>
                      <a:endParaRPr lang="en-US" sz="1400" dirty="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204B"/>
                    </a:solidFill>
                  </a:tcPr>
                </a:tc>
                <a:tc>
                  <a:txBody>
                    <a:bodyPr/>
                    <a:lstStyle/>
                    <a:p>
                      <a:pPr marL="0" marR="0" algn="ctr">
                        <a:spcBef>
                          <a:spcPts val="100"/>
                        </a:spcBef>
                        <a:spcAft>
                          <a:spcPts val="100"/>
                        </a:spcAft>
                        <a:buNone/>
                      </a:pPr>
                      <a:r>
                        <a:rPr lang="en-US" sz="1400" b="1" dirty="0">
                          <a:solidFill>
                            <a:schemeClr val="accent5"/>
                          </a:solidFill>
                          <a:effectLst/>
                          <a:latin typeface="Arial" panose="020B0604020202020204" pitchFamily="34" charset="0"/>
                          <a:ea typeface="SimSun" panose="02010600030101010101" pitchFamily="2" charset="-122"/>
                          <a:cs typeface="Arial" panose="020B0604020202020204" pitchFamily="34" charset="0"/>
                        </a:rPr>
                        <a:t>NG NTGR</a:t>
                      </a:r>
                      <a:endParaRPr lang="en-US" sz="1400" dirty="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204B"/>
                    </a:solidFill>
                  </a:tcPr>
                </a:tc>
                <a:tc>
                  <a:txBody>
                    <a:bodyPr/>
                    <a:lstStyle/>
                    <a:p>
                      <a:pPr marL="0" marR="0" algn="ctr">
                        <a:spcBef>
                          <a:spcPts val="100"/>
                        </a:spcBef>
                        <a:spcAft>
                          <a:spcPts val="100"/>
                        </a:spcAft>
                        <a:buNone/>
                      </a:pPr>
                      <a:r>
                        <a:rPr lang="en-US" sz="1400" b="1" dirty="0">
                          <a:solidFill>
                            <a:schemeClr val="accent5"/>
                          </a:solidFill>
                          <a:effectLst/>
                          <a:latin typeface="Arial" panose="020B0604020202020204" pitchFamily="34" charset="0"/>
                          <a:ea typeface="SimSun" panose="02010600030101010101" pitchFamily="2" charset="-122"/>
                          <a:cs typeface="Arial" panose="020B0604020202020204" pitchFamily="34" charset="0"/>
                        </a:rPr>
                        <a:t>RP</a:t>
                      </a:r>
                      <a:endParaRPr lang="en-US" sz="1400" dirty="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204B"/>
                    </a:solidFill>
                  </a:tcPr>
                </a:tc>
                <a:extLst>
                  <a:ext uri="{0D108BD9-81ED-4DB2-BD59-A6C34878D82A}">
                    <a16:rowId xmlns:a16="http://schemas.microsoft.com/office/drawing/2014/main" val="1618297799"/>
                  </a:ext>
                </a:extLst>
              </a:tr>
              <a:tr h="350644">
                <a:tc>
                  <a:txBody>
                    <a:bodyPr/>
                    <a:lstStyle/>
                    <a:p>
                      <a:pPr marL="0" marR="0">
                        <a:spcBef>
                          <a:spcPts val="100"/>
                        </a:spcBef>
                        <a:spcAft>
                          <a:spcPts val="100"/>
                        </a:spcAft>
                        <a:buNone/>
                      </a:pPr>
                      <a:r>
                        <a:rPr lang="en-US" sz="14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SEM 2023 preliminary interim results</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spcBef>
                          <a:spcPts val="100"/>
                        </a:spcBef>
                        <a:spcAft>
                          <a:spcPts val="100"/>
                        </a:spcAft>
                        <a:buNone/>
                      </a:pPr>
                      <a:r>
                        <a:rPr lang="en-US" sz="1400" dirty="0">
                          <a:solidFill>
                            <a:srgbClr val="000000"/>
                          </a:solidFill>
                          <a:effectLst/>
                          <a:latin typeface="Arial" panose="020B0604020202020204" pitchFamily="34" charset="0"/>
                          <a:ea typeface="SimSun" panose="02010600030101010101" pitchFamily="2" charset="-122"/>
                          <a:cs typeface="Arial" panose="020B0604020202020204" pitchFamily="34" charset="0"/>
                        </a:rPr>
                        <a:t>99.1%</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spcBef>
                          <a:spcPts val="100"/>
                        </a:spcBef>
                        <a:spcAft>
                          <a:spcPts val="100"/>
                        </a:spcAft>
                        <a:buNone/>
                      </a:pPr>
                      <a:r>
                        <a:rPr lang="en-US" sz="1400">
                          <a:solidFill>
                            <a:srgbClr val="000000"/>
                          </a:solidFill>
                          <a:effectLst/>
                          <a:latin typeface="Arial" panose="020B0604020202020204" pitchFamily="34" charset="0"/>
                          <a:ea typeface="SimSun" panose="02010600030101010101" pitchFamily="2" charset="-122"/>
                          <a:cs typeface="Arial" panose="020B0604020202020204" pitchFamily="34" charset="0"/>
                        </a:rPr>
                        <a:t>0.9%</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spcBef>
                          <a:spcPts val="100"/>
                        </a:spcBef>
                        <a:spcAft>
                          <a:spcPts val="100"/>
                        </a:spcAft>
                        <a:buNone/>
                      </a:pPr>
                      <a:r>
                        <a:rPr lang="en-US" sz="1400">
                          <a:solidFill>
                            <a:srgbClr val="000000"/>
                          </a:solidFill>
                          <a:effectLst/>
                          <a:latin typeface="Arial" panose="020B0604020202020204" pitchFamily="34" charset="0"/>
                          <a:ea typeface="SimSun" panose="02010600030101010101" pitchFamily="2" charset="-122"/>
                          <a:cs typeface="Arial" panose="020B0604020202020204" pitchFamily="34" charset="0"/>
                        </a:rPr>
                        <a:t>96.9%</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spcBef>
                          <a:spcPts val="100"/>
                        </a:spcBef>
                        <a:spcAft>
                          <a:spcPts val="100"/>
                        </a:spcAft>
                        <a:buNone/>
                      </a:pPr>
                      <a:r>
                        <a:rPr lang="en-US" sz="1400">
                          <a:solidFill>
                            <a:srgbClr val="000000"/>
                          </a:solidFill>
                          <a:effectLst/>
                          <a:latin typeface="Arial" panose="020B0604020202020204" pitchFamily="34" charset="0"/>
                          <a:ea typeface="SimSun" panose="02010600030101010101" pitchFamily="2" charset="-122"/>
                          <a:cs typeface="Arial" panose="020B0604020202020204" pitchFamily="34" charset="0"/>
                        </a:rPr>
                        <a:t>1.3%</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778030881"/>
                  </a:ext>
                </a:extLst>
              </a:tr>
              <a:tr h="350644">
                <a:tc>
                  <a:txBody>
                    <a:bodyPr/>
                    <a:lstStyle/>
                    <a:p>
                      <a:pPr marL="0" marR="0">
                        <a:spcBef>
                          <a:spcPts val="100"/>
                        </a:spcBef>
                        <a:spcAft>
                          <a:spcPts val="100"/>
                        </a:spcAft>
                        <a:buNone/>
                      </a:pPr>
                      <a:r>
                        <a:rPr lang="en-US" sz="1400" dirty="0">
                          <a:solidFill>
                            <a:srgbClr val="000000"/>
                          </a:solidFill>
                          <a:effectLst/>
                          <a:latin typeface="Arial" panose="020B0604020202020204" pitchFamily="34" charset="0"/>
                          <a:ea typeface="SimSun" panose="02010600030101010101" pitchFamily="2" charset="-122"/>
                          <a:cs typeface="Arial" panose="020B0604020202020204" pitchFamily="34" charset="0"/>
                        </a:rPr>
                        <a:t>   Capital only, information only</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100"/>
                        </a:spcBef>
                        <a:spcAft>
                          <a:spcPts val="100"/>
                        </a:spcAft>
                        <a:buNone/>
                      </a:pPr>
                      <a:r>
                        <a:rPr lang="en-US" sz="1400" dirty="0">
                          <a:solidFill>
                            <a:srgbClr val="000000"/>
                          </a:solidFill>
                          <a:effectLst/>
                          <a:latin typeface="Arial" panose="020B0604020202020204" pitchFamily="34" charset="0"/>
                          <a:ea typeface="SimSun" panose="02010600030101010101" pitchFamily="2" charset="-122"/>
                          <a:cs typeface="Arial" panose="020B0604020202020204" pitchFamily="34" charset="0"/>
                        </a:rPr>
                        <a:t>0.95</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100"/>
                        </a:spcBef>
                        <a:spcAft>
                          <a:spcPts val="100"/>
                        </a:spcAft>
                        <a:buNone/>
                      </a:pPr>
                      <a:r>
                        <a:rPr lang="en-US" sz="14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100"/>
                        </a:spcBef>
                        <a:spcAft>
                          <a:spcPts val="100"/>
                        </a:spcAft>
                        <a:buNone/>
                      </a:pPr>
                      <a:r>
                        <a:rPr lang="en-US" sz="1400">
                          <a:solidFill>
                            <a:srgbClr val="000000"/>
                          </a:solidFill>
                          <a:effectLst/>
                          <a:latin typeface="Arial" panose="020B0604020202020204" pitchFamily="34" charset="0"/>
                          <a:ea typeface="SimSun" panose="02010600030101010101" pitchFamily="2" charset="-122"/>
                          <a:cs typeface="Arial" panose="020B0604020202020204" pitchFamily="34" charset="0"/>
                        </a:rPr>
                        <a:t>0.75</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100"/>
                        </a:spcBef>
                        <a:spcAft>
                          <a:spcPts val="100"/>
                        </a:spcAft>
                        <a:buNone/>
                      </a:pPr>
                      <a:r>
                        <a:rPr lang="en-US" sz="1400">
                          <a:solidFill>
                            <a:srgbClr val="000000"/>
                          </a:solidFill>
                          <a:effectLst/>
                          <a:latin typeface="Arial" panose="020B0604020202020204" pitchFamily="34" charset="0"/>
                          <a:ea typeface="SimSun" panose="02010600030101010101" pitchFamily="2" charset="-122"/>
                          <a:cs typeface="Arial" panose="020B0604020202020204" pitchFamily="34" charset="0"/>
                        </a:rPr>
                        <a:t>Not calculated</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4211378"/>
                  </a:ext>
                </a:extLst>
              </a:tr>
              <a:tr h="350644">
                <a:tc>
                  <a:txBody>
                    <a:bodyPr/>
                    <a:lstStyle/>
                    <a:p>
                      <a:pPr marL="0" marR="0">
                        <a:spcBef>
                          <a:spcPts val="100"/>
                        </a:spcBef>
                        <a:spcAft>
                          <a:spcPts val="100"/>
                        </a:spcAft>
                        <a:buNone/>
                      </a:pPr>
                      <a:r>
                        <a:rPr lang="en-US" sz="1400" dirty="0">
                          <a:solidFill>
                            <a:srgbClr val="000000"/>
                          </a:solidFill>
                          <a:effectLst/>
                          <a:latin typeface="Arial" panose="020B0604020202020204" pitchFamily="34" charset="0"/>
                          <a:ea typeface="SimSun" panose="02010600030101010101" pitchFamily="2" charset="-122"/>
                          <a:cs typeface="Arial" panose="020B0604020202020204" pitchFamily="34" charset="0"/>
                        </a:rPr>
                        <a:t>   Recommended value</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spcBef>
                          <a:spcPts val="100"/>
                        </a:spcBef>
                        <a:spcAft>
                          <a:spcPts val="100"/>
                        </a:spcAft>
                        <a:buNone/>
                      </a:pPr>
                      <a:r>
                        <a:rPr lang="en-US" sz="1400" dirty="0">
                          <a:solidFill>
                            <a:srgbClr val="000000"/>
                          </a:solidFill>
                          <a:effectLst/>
                          <a:latin typeface="Arial" panose="020B0604020202020204" pitchFamily="34" charset="0"/>
                          <a:ea typeface="SimSun" panose="02010600030101010101" pitchFamily="2" charset="-122"/>
                          <a:cs typeface="Arial" panose="020B0604020202020204" pitchFamily="34" charset="0"/>
                        </a:rPr>
                        <a:t>1.0</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spcBef>
                          <a:spcPts val="100"/>
                        </a:spcBef>
                        <a:spcAft>
                          <a:spcPts val="100"/>
                        </a:spcAft>
                        <a:buNone/>
                      </a:pPr>
                      <a:r>
                        <a:rPr lang="en-US" sz="14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spcBef>
                          <a:spcPts val="100"/>
                        </a:spcBef>
                        <a:spcAft>
                          <a:spcPts val="100"/>
                        </a:spcAft>
                        <a:buNone/>
                      </a:pPr>
                      <a:r>
                        <a:rPr lang="en-US" sz="1400">
                          <a:solidFill>
                            <a:srgbClr val="000000"/>
                          </a:solidFill>
                          <a:effectLst/>
                          <a:latin typeface="Arial" panose="020B0604020202020204" pitchFamily="34" charset="0"/>
                          <a:ea typeface="SimSun" panose="02010600030101010101" pitchFamily="2" charset="-122"/>
                          <a:cs typeface="Arial" panose="020B0604020202020204" pitchFamily="34" charset="0"/>
                        </a:rPr>
                        <a:t>1.0</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spcBef>
                          <a:spcPts val="100"/>
                        </a:spcBef>
                        <a:spcAft>
                          <a:spcPts val="100"/>
                        </a:spcAft>
                        <a:buNone/>
                      </a:pPr>
                      <a:r>
                        <a:rPr lang="en-US" sz="14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40806264"/>
                  </a:ext>
                </a:extLst>
              </a:tr>
              <a:tr h="350644">
                <a:tc>
                  <a:txBody>
                    <a:bodyPr/>
                    <a:lstStyle/>
                    <a:p>
                      <a:pPr marL="0" marR="0">
                        <a:spcBef>
                          <a:spcPts val="100"/>
                        </a:spcBef>
                        <a:spcAft>
                          <a:spcPts val="100"/>
                        </a:spcAft>
                        <a:buNone/>
                      </a:pPr>
                      <a:r>
                        <a:rPr lang="en-US" sz="14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SEM 2021/2022</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100"/>
                        </a:spcBef>
                        <a:spcAft>
                          <a:spcPts val="100"/>
                        </a:spcAft>
                        <a:buNone/>
                      </a:pPr>
                      <a:r>
                        <a:rPr lang="en-US" sz="1400">
                          <a:solidFill>
                            <a:srgbClr val="000000"/>
                          </a:solidFill>
                          <a:effectLst/>
                          <a:latin typeface="Arial" panose="020B0604020202020204" pitchFamily="34" charset="0"/>
                          <a:ea typeface="SimSun" panose="02010600030101010101" pitchFamily="2" charset="-122"/>
                          <a:cs typeface="Arial" panose="020B0604020202020204" pitchFamily="34" charset="0"/>
                        </a:rPr>
                        <a:t>98.4%</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100"/>
                        </a:spcBef>
                        <a:spcAft>
                          <a:spcPts val="100"/>
                        </a:spcAft>
                        <a:buNone/>
                      </a:pPr>
                      <a:r>
                        <a:rPr lang="en-US" sz="1400" dirty="0">
                          <a:solidFill>
                            <a:srgbClr val="000000"/>
                          </a:solidFill>
                          <a:effectLst/>
                          <a:latin typeface="Arial" panose="020B0604020202020204" pitchFamily="34" charset="0"/>
                          <a:ea typeface="SimSun" panose="02010600030101010101" pitchFamily="2" charset="-122"/>
                          <a:cs typeface="Arial" panose="020B0604020202020204" pitchFamily="34" charset="0"/>
                        </a:rPr>
                        <a:t>0.6%</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100"/>
                        </a:spcBef>
                        <a:spcAft>
                          <a:spcPts val="100"/>
                        </a:spcAft>
                        <a:buNone/>
                      </a:pPr>
                      <a:r>
                        <a:rPr lang="en-US" sz="1400" dirty="0">
                          <a:solidFill>
                            <a:srgbClr val="000000"/>
                          </a:solidFill>
                          <a:effectLst/>
                          <a:latin typeface="Arial" panose="020B0604020202020204" pitchFamily="34" charset="0"/>
                          <a:ea typeface="SimSun" panose="02010600030101010101" pitchFamily="2" charset="-122"/>
                          <a:cs typeface="Arial" panose="020B0604020202020204" pitchFamily="34" charset="0"/>
                        </a:rPr>
                        <a:t>98.0%</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100"/>
                        </a:spcBef>
                        <a:spcAft>
                          <a:spcPts val="100"/>
                        </a:spcAft>
                        <a:buNone/>
                      </a:pPr>
                      <a:r>
                        <a:rPr lang="en-US" sz="1400">
                          <a:solidFill>
                            <a:srgbClr val="000000"/>
                          </a:solidFill>
                          <a:effectLst/>
                          <a:latin typeface="Arial" panose="020B0604020202020204" pitchFamily="34" charset="0"/>
                          <a:ea typeface="SimSun" panose="02010600030101010101" pitchFamily="2" charset="-122"/>
                          <a:cs typeface="Arial" panose="020B0604020202020204" pitchFamily="34" charset="0"/>
                        </a:rPr>
                        <a:t>2.5%</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31550644"/>
                  </a:ext>
                </a:extLst>
              </a:tr>
              <a:tr h="350644">
                <a:tc>
                  <a:txBody>
                    <a:bodyPr/>
                    <a:lstStyle/>
                    <a:p>
                      <a:pPr marL="0" marR="0">
                        <a:spcBef>
                          <a:spcPts val="100"/>
                        </a:spcBef>
                        <a:spcAft>
                          <a:spcPts val="100"/>
                        </a:spcAft>
                        <a:buNone/>
                      </a:pPr>
                      <a:r>
                        <a:rPr lang="en-US" sz="1400">
                          <a:solidFill>
                            <a:srgbClr val="000000"/>
                          </a:solidFill>
                          <a:effectLst/>
                          <a:latin typeface="Arial" panose="020B0604020202020204" pitchFamily="34" charset="0"/>
                          <a:ea typeface="SimSun" panose="02010600030101010101" pitchFamily="2" charset="-122"/>
                          <a:cs typeface="Arial" panose="020B0604020202020204" pitchFamily="34" charset="0"/>
                        </a:rPr>
                        <a:t>   Capital only, information only</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spcBef>
                          <a:spcPts val="100"/>
                        </a:spcBef>
                        <a:spcAft>
                          <a:spcPts val="100"/>
                        </a:spcAft>
                        <a:buNone/>
                      </a:pPr>
                      <a:r>
                        <a:rPr lang="en-US" sz="1400">
                          <a:solidFill>
                            <a:srgbClr val="000000"/>
                          </a:solidFill>
                          <a:effectLst/>
                          <a:latin typeface="Arial" panose="020B0604020202020204" pitchFamily="34" charset="0"/>
                          <a:ea typeface="SimSun" panose="02010600030101010101" pitchFamily="2" charset="-122"/>
                          <a:cs typeface="Arial" panose="020B0604020202020204" pitchFamily="34" charset="0"/>
                        </a:rPr>
                        <a:t>0.80</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spcBef>
                          <a:spcPts val="100"/>
                        </a:spcBef>
                        <a:spcAft>
                          <a:spcPts val="100"/>
                        </a:spcAft>
                        <a:buNone/>
                      </a:pPr>
                      <a:r>
                        <a:rPr lang="en-US" sz="1400" dirty="0">
                          <a:effectLst/>
                          <a:latin typeface="Arial" panose="020B0604020202020204" pitchFamily="34" charset="0"/>
                          <a:ea typeface="SimSun" panose="02010600030101010101" pitchFamily="2" charset="-122"/>
                          <a:cs typeface="Arial" panose="020B0604020202020204" pitchFamily="34"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spcBef>
                          <a:spcPts val="100"/>
                        </a:spcBef>
                        <a:spcAft>
                          <a:spcPts val="100"/>
                        </a:spcAft>
                        <a:buNone/>
                      </a:pPr>
                      <a:r>
                        <a:rPr lang="en-US" sz="1400" dirty="0">
                          <a:solidFill>
                            <a:srgbClr val="000000"/>
                          </a:solidFill>
                          <a:effectLst/>
                          <a:latin typeface="Arial" panose="020B0604020202020204" pitchFamily="34" charset="0"/>
                          <a:ea typeface="SimSun" panose="02010600030101010101" pitchFamily="2" charset="-122"/>
                          <a:cs typeface="Arial" panose="020B0604020202020204" pitchFamily="34" charset="0"/>
                        </a:rPr>
                        <a:t>0.74</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spcBef>
                          <a:spcPts val="100"/>
                        </a:spcBef>
                        <a:spcAft>
                          <a:spcPts val="100"/>
                        </a:spcAft>
                        <a:buNone/>
                      </a:pPr>
                      <a:r>
                        <a:rPr lang="en-US" sz="1400" dirty="0">
                          <a:solidFill>
                            <a:srgbClr val="000000"/>
                          </a:solidFill>
                          <a:effectLst/>
                          <a:latin typeface="Arial" panose="020B0604020202020204" pitchFamily="34" charset="0"/>
                          <a:ea typeface="SimSun" panose="02010600030101010101" pitchFamily="2" charset="-122"/>
                          <a:cs typeface="Arial" panose="020B0604020202020204" pitchFamily="34" charset="0"/>
                        </a:rPr>
                        <a:t>Not calculated</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602120624"/>
                  </a:ext>
                </a:extLst>
              </a:tr>
              <a:tr h="350644">
                <a:tc>
                  <a:txBody>
                    <a:bodyPr/>
                    <a:lstStyle/>
                    <a:p>
                      <a:pPr marL="0" marR="0">
                        <a:spcBef>
                          <a:spcPts val="100"/>
                        </a:spcBef>
                        <a:spcAft>
                          <a:spcPts val="100"/>
                        </a:spcAft>
                        <a:buNone/>
                      </a:pPr>
                      <a:r>
                        <a:rPr lang="en-US" sz="1400" dirty="0">
                          <a:solidFill>
                            <a:srgbClr val="000000"/>
                          </a:solidFill>
                          <a:effectLst/>
                          <a:latin typeface="Arial" panose="020B0604020202020204" pitchFamily="34" charset="0"/>
                          <a:ea typeface="SimSun" panose="02010600030101010101" pitchFamily="2" charset="-122"/>
                          <a:cs typeface="Arial" panose="020B0604020202020204" pitchFamily="34" charset="0"/>
                        </a:rPr>
                        <a:t>   Recommended value</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100"/>
                        </a:spcBef>
                        <a:spcAft>
                          <a:spcPts val="100"/>
                        </a:spcAft>
                        <a:buNone/>
                      </a:pPr>
                      <a:r>
                        <a:rPr lang="en-US" sz="1400">
                          <a:solidFill>
                            <a:srgbClr val="000000"/>
                          </a:solidFill>
                          <a:effectLst/>
                          <a:latin typeface="Arial" panose="020B0604020202020204" pitchFamily="34" charset="0"/>
                          <a:ea typeface="SimSun" panose="02010600030101010101" pitchFamily="2" charset="-122"/>
                          <a:cs typeface="Arial" panose="020B0604020202020204" pitchFamily="34" charset="0"/>
                        </a:rPr>
                        <a:t>1.0</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100"/>
                        </a:spcBef>
                        <a:spcAft>
                          <a:spcPts val="100"/>
                        </a:spcAft>
                        <a:buNone/>
                      </a:pPr>
                      <a:r>
                        <a:rPr lang="en-US" sz="1400" dirty="0">
                          <a:effectLst/>
                          <a:latin typeface="Arial" panose="020B0604020202020204" pitchFamily="34" charset="0"/>
                          <a:ea typeface="SimSun" panose="02010600030101010101" pitchFamily="2" charset="-122"/>
                          <a:cs typeface="Arial" panose="020B0604020202020204" pitchFamily="34"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100"/>
                        </a:spcBef>
                        <a:spcAft>
                          <a:spcPts val="100"/>
                        </a:spcAft>
                        <a:buNone/>
                      </a:pPr>
                      <a:r>
                        <a:rPr lang="en-US" sz="1400" dirty="0">
                          <a:solidFill>
                            <a:srgbClr val="000000"/>
                          </a:solidFill>
                          <a:effectLst/>
                          <a:latin typeface="Arial" panose="020B0604020202020204" pitchFamily="34" charset="0"/>
                          <a:ea typeface="SimSun" panose="02010600030101010101" pitchFamily="2" charset="-122"/>
                          <a:cs typeface="Arial" panose="020B0604020202020204" pitchFamily="34" charset="0"/>
                        </a:rPr>
                        <a:t>1.0</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100"/>
                        </a:spcBef>
                        <a:spcAft>
                          <a:spcPts val="100"/>
                        </a:spcAft>
                        <a:buNone/>
                      </a:pPr>
                      <a:r>
                        <a:rPr lang="en-US" sz="1400" dirty="0">
                          <a:effectLst/>
                          <a:latin typeface="Arial" panose="020B0604020202020204" pitchFamily="34" charset="0"/>
                          <a:ea typeface="SimSun" panose="02010600030101010101" pitchFamily="2" charset="-122"/>
                          <a:cs typeface="Arial" panose="020B0604020202020204" pitchFamily="34" charset="0"/>
                        </a:rPr>
                        <a:t> </a:t>
                      </a: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52046614"/>
                  </a:ext>
                </a:extLst>
              </a:tr>
              <a:tr h="350644">
                <a:tc>
                  <a:txBody>
                    <a:bodyPr/>
                    <a:lstStyle/>
                    <a:p>
                      <a:pPr marL="0" marR="0">
                        <a:spcBef>
                          <a:spcPts val="100"/>
                        </a:spcBef>
                        <a:spcAft>
                          <a:spcPts val="100"/>
                        </a:spcAft>
                        <a:buNone/>
                      </a:pPr>
                      <a:r>
                        <a:rPr lang="en-US" sz="1400" b="1" dirty="0">
                          <a:solidFill>
                            <a:srgbClr val="000000"/>
                          </a:solidFill>
                          <a:effectLst/>
                          <a:latin typeface="Arial" panose="020B0604020202020204" pitchFamily="34" charset="0"/>
                          <a:ea typeface="SimSun" panose="02010600030101010101" pitchFamily="2" charset="-122"/>
                          <a:cs typeface="Arial" panose="020B0604020202020204" pitchFamily="34" charset="0"/>
                        </a:rPr>
                        <a:t>SEM 2018/2019</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spcBef>
                          <a:spcPts val="100"/>
                        </a:spcBef>
                        <a:spcAft>
                          <a:spcPts val="100"/>
                        </a:spcAft>
                        <a:buNone/>
                      </a:pPr>
                      <a:r>
                        <a:rPr lang="en-US" sz="1400">
                          <a:solidFill>
                            <a:srgbClr val="000000"/>
                          </a:solidFill>
                          <a:effectLst/>
                          <a:latin typeface="Arial" panose="020B0604020202020204" pitchFamily="34" charset="0"/>
                          <a:ea typeface="SimSun" panose="02010600030101010101" pitchFamily="2" charset="-122"/>
                          <a:cs typeface="Arial" panose="020B0604020202020204" pitchFamily="34" charset="0"/>
                        </a:rPr>
                        <a:t>1.0</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spcBef>
                          <a:spcPts val="100"/>
                        </a:spcBef>
                        <a:spcAft>
                          <a:spcPts val="100"/>
                        </a:spcAft>
                        <a:buNone/>
                      </a:pPr>
                      <a:r>
                        <a:rPr lang="en-US" sz="1400">
                          <a:effectLst/>
                          <a:latin typeface="Arial" panose="020B0604020202020204" pitchFamily="34" charset="0"/>
                          <a:ea typeface="SimSun" panose="02010600030101010101" pitchFamily="2" charset="-122"/>
                          <a:cs typeface="Arial" panose="020B0604020202020204" pitchFamily="34" charset="0"/>
                        </a:rPr>
                        <a:t> </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spcBef>
                          <a:spcPts val="100"/>
                        </a:spcBef>
                        <a:spcAft>
                          <a:spcPts val="100"/>
                        </a:spcAft>
                        <a:buNone/>
                      </a:pPr>
                      <a:r>
                        <a:rPr lang="en-US" sz="1400" dirty="0">
                          <a:solidFill>
                            <a:srgbClr val="000000"/>
                          </a:solidFill>
                          <a:effectLst/>
                          <a:latin typeface="Arial" panose="020B0604020202020204" pitchFamily="34" charset="0"/>
                          <a:ea typeface="SimSun" panose="02010600030101010101" pitchFamily="2" charset="-122"/>
                          <a:cs typeface="Arial" panose="020B0604020202020204" pitchFamily="34" charset="0"/>
                        </a:rPr>
                        <a:t>1.0</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spcBef>
                          <a:spcPts val="100"/>
                        </a:spcBef>
                        <a:spcAft>
                          <a:spcPts val="100"/>
                        </a:spcAft>
                        <a:buNone/>
                      </a:pPr>
                      <a:r>
                        <a:rPr lang="en-US" sz="1400" dirty="0">
                          <a:effectLst/>
                          <a:latin typeface="Arial" panose="020B0604020202020204" pitchFamily="34" charset="0"/>
                          <a:ea typeface="SimSun" panose="02010600030101010101" pitchFamily="2" charset="-122"/>
                          <a:cs typeface="Arial" panose="020B0604020202020204" pitchFamily="34" charset="0"/>
                        </a:rPr>
                        <a:t> </a:t>
                      </a: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92281864"/>
                  </a:ext>
                </a:extLst>
              </a:tr>
              <a:tr h="350644">
                <a:tc>
                  <a:txBody>
                    <a:bodyPr/>
                    <a:lstStyle/>
                    <a:p>
                      <a:pPr marL="0" marR="0">
                        <a:spcBef>
                          <a:spcPts val="100"/>
                        </a:spcBef>
                        <a:spcAft>
                          <a:spcPts val="100"/>
                        </a:spcAft>
                        <a:buNone/>
                      </a:pPr>
                      <a:r>
                        <a:rPr lang="en-US" sz="1400" dirty="0">
                          <a:solidFill>
                            <a:srgbClr val="000000"/>
                          </a:solidFill>
                          <a:effectLst/>
                          <a:latin typeface="Arial" panose="020B0604020202020204" pitchFamily="34" charset="0"/>
                          <a:ea typeface="SimSun" panose="02010600030101010101" pitchFamily="2" charset="-122"/>
                          <a:cs typeface="Arial" panose="020B0604020202020204" pitchFamily="34" charset="0"/>
                        </a:rPr>
                        <a:t>   Core NTGR, info only</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100"/>
                        </a:spcBef>
                        <a:spcAft>
                          <a:spcPts val="100"/>
                        </a:spcAft>
                        <a:buNone/>
                      </a:pPr>
                      <a:r>
                        <a:rPr lang="en-US" sz="1400">
                          <a:solidFill>
                            <a:srgbClr val="000000"/>
                          </a:solidFill>
                          <a:effectLst/>
                          <a:latin typeface="Arial" panose="020B0604020202020204" pitchFamily="34" charset="0"/>
                          <a:ea typeface="SimSun" panose="02010600030101010101" pitchFamily="2" charset="-122"/>
                          <a:cs typeface="Arial" panose="020B0604020202020204" pitchFamily="34" charset="0"/>
                        </a:rPr>
                        <a:t>0.61</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100"/>
                        </a:spcBef>
                        <a:spcAft>
                          <a:spcPts val="100"/>
                        </a:spcAft>
                        <a:buNone/>
                      </a:pPr>
                      <a:r>
                        <a:rPr lang="en-US" sz="1400">
                          <a:solidFill>
                            <a:srgbClr val="000000"/>
                          </a:solidFill>
                          <a:effectLst/>
                          <a:latin typeface="Arial" panose="020B0604020202020204" pitchFamily="34" charset="0"/>
                          <a:ea typeface="SimSun" panose="02010600030101010101" pitchFamily="2" charset="-122"/>
                          <a:cs typeface="Arial" panose="020B0604020202020204" pitchFamily="34" charset="0"/>
                        </a:rPr>
                        <a:t>Not calculated</a:t>
                      </a:r>
                      <a:endParaRPr lang="en-US" sz="14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100"/>
                        </a:spcBef>
                        <a:spcAft>
                          <a:spcPts val="100"/>
                        </a:spcAft>
                        <a:buNone/>
                      </a:pPr>
                      <a:r>
                        <a:rPr lang="en-US" sz="1400" dirty="0">
                          <a:solidFill>
                            <a:srgbClr val="000000"/>
                          </a:solidFill>
                          <a:effectLst/>
                          <a:latin typeface="Arial" panose="020B0604020202020204" pitchFamily="34" charset="0"/>
                          <a:ea typeface="SimSun" panose="02010600030101010101" pitchFamily="2" charset="-122"/>
                          <a:cs typeface="Arial" panose="020B0604020202020204" pitchFamily="34" charset="0"/>
                        </a:rPr>
                        <a:t>0.61</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spcBef>
                          <a:spcPts val="100"/>
                        </a:spcBef>
                        <a:spcAft>
                          <a:spcPts val="100"/>
                        </a:spcAft>
                        <a:buNone/>
                      </a:pPr>
                      <a:r>
                        <a:rPr lang="en-US" sz="1400" dirty="0">
                          <a:solidFill>
                            <a:srgbClr val="000000"/>
                          </a:solidFill>
                          <a:effectLst/>
                          <a:latin typeface="Arial" panose="020B0604020202020204" pitchFamily="34" charset="0"/>
                          <a:ea typeface="SimSun" panose="02010600030101010101" pitchFamily="2" charset="-122"/>
                          <a:cs typeface="Arial" panose="020B0604020202020204" pitchFamily="34" charset="0"/>
                        </a:rPr>
                        <a:t>Not calculated</a:t>
                      </a:r>
                      <a:endParaRPr lang="en-US" sz="14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47423844"/>
                  </a:ext>
                </a:extLst>
              </a:tr>
            </a:tbl>
          </a:graphicData>
        </a:graphic>
      </p:graphicFrame>
      <p:sp>
        <p:nvSpPr>
          <p:cNvPr id="9" name="Content Placeholder 2">
            <a:extLst>
              <a:ext uri="{FF2B5EF4-FFF2-40B4-BE49-F238E27FC236}">
                <a16:creationId xmlns:a16="http://schemas.microsoft.com/office/drawing/2014/main" id="{A3F5592F-FA40-96E5-3B1C-805479ACF703}"/>
              </a:ext>
            </a:extLst>
          </p:cNvPr>
          <p:cNvSpPr txBox="1">
            <a:spLocks/>
          </p:cNvSpPr>
          <p:nvPr/>
        </p:nvSpPr>
        <p:spPr>
          <a:xfrm>
            <a:off x="540543" y="5953286"/>
            <a:ext cx="1828800" cy="364964"/>
          </a:xfrm>
          <a:prstGeom prst="rect">
            <a:avLst/>
          </a:prstGeom>
          <a:solidFill>
            <a:schemeClr val="tx2"/>
          </a:solidFill>
        </p:spPr>
        <p:txBody>
          <a:bodyPr vert="horz" lIns="0" tIns="0" rIns="0" bIns="0" rtlCol="0" anchor="ctr">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Font typeface="Arial" panose="020B0604020202020204" pitchFamily="34" charset="0"/>
              <a:buNone/>
            </a:pPr>
            <a:r>
              <a:rPr lang="en-US" sz="1800">
                <a:solidFill>
                  <a:schemeClr val="accent5"/>
                </a:solidFill>
              </a:rPr>
              <a:t>Table 4-9</a:t>
            </a:r>
          </a:p>
        </p:txBody>
      </p:sp>
    </p:spTree>
    <p:extLst>
      <p:ext uri="{BB962C8B-B14F-4D97-AF65-F5344CB8AC3E}">
        <p14:creationId xmlns:p14="http://schemas.microsoft.com/office/powerpoint/2010/main" val="308661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C9255-BE01-49F5-1053-D47C8800C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F6903-6380-AEA1-58A2-BE3C7C1335D5}"/>
              </a:ext>
            </a:extLst>
          </p:cNvPr>
          <p:cNvSpPr>
            <a:spLocks noGrp="1"/>
          </p:cNvSpPr>
          <p:nvPr>
            <p:ph type="title"/>
          </p:nvPr>
        </p:nvSpPr>
        <p:spPr/>
        <p:txBody>
          <a:bodyPr/>
          <a:lstStyle/>
          <a:p>
            <a:r>
              <a:rPr lang="en-GB"/>
              <a:t>Site-specific TDA</a:t>
            </a:r>
          </a:p>
        </p:txBody>
      </p:sp>
      <p:sp>
        <p:nvSpPr>
          <p:cNvPr id="4" name="Slide Number Placeholder 3">
            <a:extLst>
              <a:ext uri="{FF2B5EF4-FFF2-40B4-BE49-F238E27FC236}">
                <a16:creationId xmlns:a16="http://schemas.microsoft.com/office/drawing/2014/main" id="{351E3F27-D399-56B2-FCF6-78DA2B621194}"/>
              </a:ext>
            </a:extLst>
          </p:cNvPr>
          <p:cNvSpPr>
            <a:spLocks noGrp="1"/>
          </p:cNvSpPr>
          <p:nvPr>
            <p:ph type="sldNum" sz="quarter" idx="12"/>
          </p:nvPr>
        </p:nvSpPr>
        <p:spPr/>
        <p:txBody>
          <a:bodyPr/>
          <a:lstStyle/>
          <a:p>
            <a:fld id="{5BA07366-CB75-4AA8-9E5B-928B849F427C}" type="slidenum">
              <a:rPr lang="en-US" smtClean="0"/>
              <a:t>23</a:t>
            </a:fld>
            <a:endParaRPr lang="en-US"/>
          </a:p>
        </p:txBody>
      </p:sp>
      <p:sp>
        <p:nvSpPr>
          <p:cNvPr id="9" name="Content Placeholder 2">
            <a:extLst>
              <a:ext uri="{FF2B5EF4-FFF2-40B4-BE49-F238E27FC236}">
                <a16:creationId xmlns:a16="http://schemas.microsoft.com/office/drawing/2014/main" id="{276FA790-BADA-F2E7-75DF-B339942CB5EC}"/>
              </a:ext>
            </a:extLst>
          </p:cNvPr>
          <p:cNvSpPr txBox="1">
            <a:spLocks/>
          </p:cNvSpPr>
          <p:nvPr/>
        </p:nvSpPr>
        <p:spPr>
          <a:xfrm>
            <a:off x="540543" y="5953286"/>
            <a:ext cx="1828800" cy="364964"/>
          </a:xfrm>
          <a:prstGeom prst="rect">
            <a:avLst/>
          </a:prstGeom>
          <a:solidFill>
            <a:schemeClr val="tx2"/>
          </a:solidFill>
        </p:spPr>
        <p:txBody>
          <a:bodyPr vert="horz" lIns="0" tIns="0" rIns="0" bIns="0" rtlCol="0" anchor="ctr">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Font typeface="Arial" panose="020B0604020202020204" pitchFamily="34" charset="0"/>
              <a:buNone/>
            </a:pPr>
            <a:r>
              <a:rPr lang="en-US" sz="1800">
                <a:solidFill>
                  <a:schemeClr val="accent5"/>
                </a:solidFill>
              </a:rPr>
              <a:t>Table 4-12</a:t>
            </a:r>
          </a:p>
        </p:txBody>
      </p:sp>
      <p:graphicFrame>
        <p:nvGraphicFramePr>
          <p:cNvPr id="3" name="Table 2">
            <a:extLst>
              <a:ext uri="{FF2B5EF4-FFF2-40B4-BE49-F238E27FC236}">
                <a16:creationId xmlns:a16="http://schemas.microsoft.com/office/drawing/2014/main" id="{C0C8263F-501F-E706-6434-9F3840ED644B}"/>
              </a:ext>
            </a:extLst>
          </p:cNvPr>
          <p:cNvGraphicFramePr>
            <a:graphicFrameLocks noGrp="1"/>
          </p:cNvGraphicFramePr>
          <p:nvPr>
            <p:extLst>
              <p:ext uri="{D42A27DB-BD31-4B8C-83A1-F6EECF244321}">
                <p14:modId xmlns:p14="http://schemas.microsoft.com/office/powerpoint/2010/main" val="542110144"/>
              </p:ext>
            </p:extLst>
          </p:nvPr>
        </p:nvGraphicFramePr>
        <p:xfrm>
          <a:off x="539745" y="1140397"/>
          <a:ext cx="8675507" cy="4704469"/>
        </p:xfrm>
        <a:graphic>
          <a:graphicData uri="http://schemas.openxmlformats.org/drawingml/2006/table">
            <a:tbl>
              <a:tblPr firstRow="1" firstCol="1" bandRow="1"/>
              <a:tblGrid>
                <a:gridCol w="1226998">
                  <a:extLst>
                    <a:ext uri="{9D8B030D-6E8A-4147-A177-3AD203B41FA5}">
                      <a16:colId xmlns:a16="http://schemas.microsoft.com/office/drawing/2014/main" val="1368585940"/>
                    </a:ext>
                  </a:extLst>
                </a:gridCol>
                <a:gridCol w="1375654">
                  <a:extLst>
                    <a:ext uri="{9D8B030D-6E8A-4147-A177-3AD203B41FA5}">
                      <a16:colId xmlns:a16="http://schemas.microsoft.com/office/drawing/2014/main" val="2084022754"/>
                    </a:ext>
                  </a:extLst>
                </a:gridCol>
                <a:gridCol w="867551">
                  <a:extLst>
                    <a:ext uri="{9D8B030D-6E8A-4147-A177-3AD203B41FA5}">
                      <a16:colId xmlns:a16="http://schemas.microsoft.com/office/drawing/2014/main" val="1844087766"/>
                    </a:ext>
                  </a:extLst>
                </a:gridCol>
                <a:gridCol w="1211159">
                  <a:extLst>
                    <a:ext uri="{9D8B030D-6E8A-4147-A177-3AD203B41FA5}">
                      <a16:colId xmlns:a16="http://schemas.microsoft.com/office/drawing/2014/main" val="474655310"/>
                    </a:ext>
                  </a:extLst>
                </a:gridCol>
                <a:gridCol w="1070957">
                  <a:extLst>
                    <a:ext uri="{9D8B030D-6E8A-4147-A177-3AD203B41FA5}">
                      <a16:colId xmlns:a16="http://schemas.microsoft.com/office/drawing/2014/main" val="1576491416"/>
                    </a:ext>
                  </a:extLst>
                </a:gridCol>
                <a:gridCol w="955462">
                  <a:extLst>
                    <a:ext uri="{9D8B030D-6E8A-4147-A177-3AD203B41FA5}">
                      <a16:colId xmlns:a16="http://schemas.microsoft.com/office/drawing/2014/main" val="3486673968"/>
                    </a:ext>
                  </a:extLst>
                </a:gridCol>
                <a:gridCol w="1100175">
                  <a:extLst>
                    <a:ext uri="{9D8B030D-6E8A-4147-A177-3AD203B41FA5}">
                      <a16:colId xmlns:a16="http://schemas.microsoft.com/office/drawing/2014/main" val="2887348783"/>
                    </a:ext>
                  </a:extLst>
                </a:gridCol>
                <a:gridCol w="867551">
                  <a:extLst>
                    <a:ext uri="{9D8B030D-6E8A-4147-A177-3AD203B41FA5}">
                      <a16:colId xmlns:a16="http://schemas.microsoft.com/office/drawing/2014/main" val="1540075369"/>
                    </a:ext>
                  </a:extLst>
                </a:gridCol>
              </a:tblGrid>
              <a:tr h="286681">
                <a:tc>
                  <a:txBody>
                    <a:bodyPr/>
                    <a:lstStyle/>
                    <a:p>
                      <a:pPr marL="0" marR="0" algn="ctr">
                        <a:lnSpc>
                          <a:spcPct val="115000"/>
                        </a:lnSpc>
                        <a:buNone/>
                      </a:pPr>
                      <a:r>
                        <a:rPr lang="en-US" sz="1300" b="1">
                          <a:solidFill>
                            <a:schemeClr val="accent5"/>
                          </a:solidFill>
                          <a:effectLst/>
                          <a:latin typeface="+mn-lt"/>
                          <a:ea typeface="Times New Roman" panose="02020603050405020304" pitchFamily="18" charset="0"/>
                          <a:cs typeface="Arial" panose="020B0604020202020204" pitchFamily="34" charset="0"/>
                        </a:rPr>
                        <a:t>Site ID</a:t>
                      </a:r>
                      <a:endParaRPr lang="en-US" sz="1300">
                        <a:solidFill>
                          <a:schemeClr val="accent5"/>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204B"/>
                    </a:solidFill>
                  </a:tcPr>
                </a:tc>
                <a:tc>
                  <a:txBody>
                    <a:bodyPr/>
                    <a:lstStyle/>
                    <a:p>
                      <a:pPr marL="0" marR="0" algn="ctr">
                        <a:lnSpc>
                          <a:spcPct val="115000"/>
                        </a:lnSpc>
                        <a:buNone/>
                      </a:pPr>
                      <a:r>
                        <a:rPr lang="en-US" sz="1300" b="1">
                          <a:solidFill>
                            <a:schemeClr val="accent5"/>
                          </a:solidFill>
                          <a:effectLst/>
                          <a:latin typeface="+mn-lt"/>
                          <a:ea typeface="Times New Roman" panose="02020603050405020304" pitchFamily="18" charset="0"/>
                          <a:cs typeface="Arial" panose="020B0604020202020204" pitchFamily="34" charset="0"/>
                        </a:rPr>
                        <a:t>Vendor</a:t>
                      </a:r>
                      <a:endParaRPr lang="en-US" sz="1300">
                        <a:solidFill>
                          <a:schemeClr val="accent5"/>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204B"/>
                    </a:solidFill>
                  </a:tcPr>
                </a:tc>
                <a:tc>
                  <a:txBody>
                    <a:bodyPr/>
                    <a:lstStyle/>
                    <a:p>
                      <a:pPr marL="0" marR="0" algn="ctr">
                        <a:lnSpc>
                          <a:spcPct val="115000"/>
                        </a:lnSpc>
                        <a:buNone/>
                      </a:pPr>
                      <a:r>
                        <a:rPr lang="en-US" sz="1300" b="1">
                          <a:solidFill>
                            <a:schemeClr val="accent5"/>
                          </a:solidFill>
                          <a:effectLst/>
                          <a:latin typeface="+mn-lt"/>
                          <a:ea typeface="Times New Roman" panose="02020603050405020304" pitchFamily="18" charset="0"/>
                          <a:cs typeface="Arial" panose="020B0604020202020204" pitchFamily="34" charset="0"/>
                        </a:rPr>
                        <a:t>Delivery score</a:t>
                      </a:r>
                      <a:endParaRPr lang="en-US" sz="1300">
                        <a:solidFill>
                          <a:schemeClr val="accent5"/>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204B"/>
                    </a:solidFill>
                  </a:tcPr>
                </a:tc>
                <a:tc>
                  <a:txBody>
                    <a:bodyPr/>
                    <a:lstStyle/>
                    <a:p>
                      <a:pPr algn="ctr"/>
                      <a:r>
                        <a:rPr lang="en-US" sz="1300" b="1">
                          <a:solidFill>
                            <a:schemeClr val="accent5"/>
                          </a:solidFill>
                          <a:effectLst/>
                          <a:latin typeface="+mn-lt"/>
                          <a:ea typeface="Times New Roman" panose="02020603050405020304" pitchFamily="18" charset="0"/>
                          <a:cs typeface="Arial" panose="020B0604020202020204" pitchFamily="34" charset="0"/>
                        </a:rPr>
                        <a:t>Engagement score</a:t>
                      </a:r>
                      <a:endParaRPr lang="en-GB" sz="1300"/>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204B"/>
                    </a:solidFill>
                  </a:tcPr>
                </a:tc>
                <a:tc>
                  <a:txBody>
                    <a:bodyPr/>
                    <a:lstStyle/>
                    <a:p>
                      <a:pPr marL="0" marR="0" algn="ctr">
                        <a:lnSpc>
                          <a:spcPct val="115000"/>
                        </a:lnSpc>
                        <a:buNone/>
                      </a:pPr>
                      <a:r>
                        <a:rPr lang="en-US" sz="1300" b="1">
                          <a:solidFill>
                            <a:schemeClr val="accent5"/>
                          </a:solidFill>
                          <a:effectLst/>
                          <a:latin typeface="+mn-lt"/>
                          <a:ea typeface="Times New Roman" panose="02020603050405020304" pitchFamily="18" charset="0"/>
                          <a:cs typeface="Arial" panose="020B0604020202020204" pitchFamily="34" charset="0"/>
                        </a:rPr>
                        <a:t>Combined </a:t>
                      </a:r>
                      <a:br>
                        <a:rPr lang="en-US" sz="1300" b="1">
                          <a:solidFill>
                            <a:schemeClr val="accent5"/>
                          </a:solidFill>
                          <a:effectLst/>
                          <a:latin typeface="+mn-lt"/>
                          <a:ea typeface="Times New Roman" panose="02020603050405020304" pitchFamily="18" charset="0"/>
                          <a:cs typeface="Arial" panose="020B0604020202020204" pitchFamily="34" charset="0"/>
                        </a:rPr>
                      </a:br>
                      <a:r>
                        <a:rPr lang="en-US" sz="1300" b="1">
                          <a:solidFill>
                            <a:schemeClr val="accent5"/>
                          </a:solidFill>
                          <a:effectLst/>
                          <a:latin typeface="+mn-lt"/>
                          <a:ea typeface="Times New Roman" panose="02020603050405020304" pitchFamily="18" charset="0"/>
                          <a:cs typeface="Arial" panose="020B0604020202020204" pitchFamily="34" charset="0"/>
                        </a:rPr>
                        <a:t>TDA score</a:t>
                      </a:r>
                      <a:endParaRPr lang="en-US" sz="1300">
                        <a:solidFill>
                          <a:schemeClr val="accent5"/>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204B"/>
                    </a:solidFill>
                  </a:tcPr>
                </a:tc>
                <a:tc>
                  <a:txBody>
                    <a:bodyPr/>
                    <a:lstStyle/>
                    <a:p>
                      <a:pPr marL="0" marR="0" algn="ctr">
                        <a:lnSpc>
                          <a:spcPct val="115000"/>
                        </a:lnSpc>
                        <a:buNone/>
                      </a:pPr>
                      <a:r>
                        <a:rPr lang="en-US" sz="1300" b="1">
                          <a:solidFill>
                            <a:schemeClr val="accent5"/>
                          </a:solidFill>
                          <a:effectLst/>
                          <a:latin typeface="+mn-lt"/>
                          <a:ea typeface="Times New Roman" panose="02020603050405020304" pitchFamily="18" charset="0"/>
                          <a:cs typeface="Arial" panose="020B0604020202020204" pitchFamily="34" charset="0"/>
                        </a:rPr>
                        <a:t>Final TDA NTGR score</a:t>
                      </a:r>
                      <a:endParaRPr lang="en-US" sz="1300">
                        <a:solidFill>
                          <a:schemeClr val="accent5"/>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204B"/>
                    </a:solidFill>
                  </a:tcPr>
                </a:tc>
                <a:tc>
                  <a:txBody>
                    <a:bodyPr/>
                    <a:lstStyle/>
                    <a:p>
                      <a:pPr marL="0" marR="0" algn="ctr">
                        <a:lnSpc>
                          <a:spcPct val="115000"/>
                        </a:lnSpc>
                        <a:buNone/>
                      </a:pPr>
                      <a:r>
                        <a:rPr lang="en-US" sz="1300" b="1">
                          <a:solidFill>
                            <a:schemeClr val="accent5"/>
                          </a:solidFill>
                          <a:effectLst/>
                          <a:latin typeface="+mn-lt"/>
                          <a:ea typeface="Times New Roman" panose="02020603050405020304" pitchFamily="18" charset="0"/>
                          <a:cs typeface="Arial" panose="020B0604020202020204" pitchFamily="34" charset="0"/>
                        </a:rPr>
                        <a:t>Capital project SRA NTG</a:t>
                      </a:r>
                      <a:endParaRPr lang="en-US" sz="1300">
                        <a:solidFill>
                          <a:schemeClr val="accent5"/>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204B"/>
                    </a:solidFill>
                  </a:tcPr>
                </a:tc>
                <a:tc>
                  <a:txBody>
                    <a:bodyPr/>
                    <a:lstStyle/>
                    <a:p>
                      <a:pPr marL="0" marR="0" algn="ctr">
                        <a:lnSpc>
                          <a:spcPct val="115000"/>
                        </a:lnSpc>
                        <a:buNone/>
                      </a:pPr>
                      <a:r>
                        <a:rPr lang="en-US" sz="1300" b="1">
                          <a:solidFill>
                            <a:schemeClr val="accent5"/>
                          </a:solidFill>
                          <a:effectLst/>
                          <a:latin typeface="+mn-lt"/>
                          <a:ea typeface="Times New Roman" panose="02020603050405020304" pitchFamily="18" charset="0"/>
                          <a:cs typeface="Arial" panose="020B0604020202020204" pitchFamily="34" charset="0"/>
                        </a:rPr>
                        <a:t>BRO project SRA NTG</a:t>
                      </a:r>
                      <a:endParaRPr lang="en-US" sz="1300">
                        <a:solidFill>
                          <a:schemeClr val="accent5"/>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204B"/>
                    </a:solidFill>
                  </a:tcPr>
                </a:tc>
                <a:extLst>
                  <a:ext uri="{0D108BD9-81ED-4DB2-BD59-A6C34878D82A}">
                    <a16:rowId xmlns:a16="http://schemas.microsoft.com/office/drawing/2014/main" val="2441442680"/>
                  </a:ext>
                </a:extLst>
              </a:tr>
              <a:tr h="213973">
                <a:tc>
                  <a:txBody>
                    <a:bodyPr/>
                    <a:lstStyle/>
                    <a:p>
                      <a:pPr marL="0" marR="0">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SCE_01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Cascade</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0.98</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a:r>
                        <a:rPr lang="en-US" sz="1300">
                          <a:solidFill>
                            <a:schemeClr val="tx2"/>
                          </a:solidFill>
                          <a:effectLst/>
                          <a:latin typeface="+mn-lt"/>
                          <a:ea typeface="Times New Roman" panose="02020603050405020304" pitchFamily="18" charset="0"/>
                          <a:cs typeface="Arial" panose="020B0604020202020204" pitchFamily="34" charset="0"/>
                        </a:rPr>
                        <a:t>0.95</a:t>
                      </a:r>
                      <a:endParaRPr lang="en-GB" sz="1300">
                        <a:solidFill>
                          <a:schemeClr val="tx2"/>
                        </a:solidFill>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0.97</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0.64</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Times New Roman" panose="02020603050405020304" pitchFamily="18" charset="0"/>
                        </a:rPr>
                        <a:t>0.9</a:t>
                      </a:r>
                    </a:p>
                  </a:txBody>
                  <a:tcPr marL="22661" marR="22661"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69700492"/>
                  </a:ext>
                </a:extLst>
              </a:tr>
              <a:tr h="213973">
                <a:tc>
                  <a:txBody>
                    <a:bodyPr/>
                    <a:lstStyle/>
                    <a:p>
                      <a:pPr marL="0" marR="0">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SCE_02</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Cascade</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0.94</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300">
                          <a:solidFill>
                            <a:schemeClr val="tx2"/>
                          </a:solidFill>
                          <a:effectLst/>
                          <a:latin typeface="+mn-lt"/>
                          <a:ea typeface="Times New Roman" panose="02020603050405020304" pitchFamily="18" charset="0"/>
                          <a:cs typeface="Arial" panose="020B0604020202020204" pitchFamily="34" charset="0"/>
                        </a:rPr>
                        <a:t>0.98</a:t>
                      </a:r>
                      <a:endParaRPr lang="en-GB" sz="1300">
                        <a:solidFill>
                          <a:schemeClr val="tx2"/>
                        </a:solidFill>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0.96</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0.93</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Times New Roman" panose="02020603050405020304" pitchFamily="18" charset="0"/>
                        </a:rPr>
                        <a:t>0.97</a:t>
                      </a:r>
                    </a:p>
                  </a:txBody>
                  <a:tcPr marL="22661" marR="22661"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44166832"/>
                  </a:ext>
                </a:extLst>
              </a:tr>
              <a:tr h="213973">
                <a:tc>
                  <a:txBody>
                    <a:bodyPr/>
                    <a:lstStyle/>
                    <a:p>
                      <a:pPr marL="0" marR="0">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SCE_03</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Cascade</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0.99</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a:r>
                        <a:rPr lang="en-US" sz="1300">
                          <a:solidFill>
                            <a:schemeClr val="tx2"/>
                          </a:solidFill>
                          <a:effectLst/>
                          <a:latin typeface="+mn-lt"/>
                          <a:ea typeface="Times New Roman" panose="02020603050405020304" pitchFamily="18" charset="0"/>
                          <a:cs typeface="Arial" panose="020B0604020202020204" pitchFamily="34" charset="0"/>
                        </a:rPr>
                        <a:t>0.83</a:t>
                      </a:r>
                      <a:endParaRPr lang="en-GB" sz="1300">
                        <a:solidFill>
                          <a:schemeClr val="tx2"/>
                        </a:solidFill>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0.91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No Cap</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Times New Roman" panose="02020603050405020304" pitchFamily="18" charset="0"/>
                        </a:rPr>
                        <a:t>0.73</a:t>
                      </a:r>
                    </a:p>
                  </a:txBody>
                  <a:tcPr marL="22661" marR="22661"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52278050"/>
                  </a:ext>
                </a:extLst>
              </a:tr>
              <a:tr h="213973">
                <a:tc>
                  <a:txBody>
                    <a:bodyPr/>
                    <a:lstStyle/>
                    <a:p>
                      <a:pPr marL="0" marR="0">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SCE_04</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Cascade</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0.94</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300">
                          <a:solidFill>
                            <a:schemeClr val="tx2"/>
                          </a:solidFill>
                          <a:effectLst/>
                          <a:latin typeface="+mn-lt"/>
                          <a:ea typeface="Times New Roman" panose="02020603050405020304" pitchFamily="18" charset="0"/>
                          <a:cs typeface="Arial" panose="020B0604020202020204" pitchFamily="34" charset="0"/>
                        </a:rPr>
                        <a:t>0.88</a:t>
                      </a:r>
                      <a:endParaRPr lang="en-GB" sz="1300">
                        <a:solidFill>
                          <a:schemeClr val="tx2"/>
                        </a:solidFill>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0.91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1.00</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Times New Roman" panose="02020603050405020304" pitchFamily="18" charset="0"/>
                        </a:rPr>
                        <a:t>0.97</a:t>
                      </a:r>
                    </a:p>
                  </a:txBody>
                  <a:tcPr marL="22661" marR="22661"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22799847"/>
                  </a:ext>
                </a:extLst>
              </a:tr>
              <a:tr h="213973">
                <a:tc>
                  <a:txBody>
                    <a:bodyPr/>
                    <a:lstStyle/>
                    <a:p>
                      <a:pPr marL="0" marR="0">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SCE_05</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Cascade</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0.92</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a:r>
                        <a:rPr lang="en-US" sz="1300">
                          <a:solidFill>
                            <a:schemeClr val="tx2"/>
                          </a:solidFill>
                          <a:effectLst/>
                          <a:latin typeface="+mn-lt"/>
                          <a:ea typeface="Times New Roman" panose="02020603050405020304" pitchFamily="18" charset="0"/>
                          <a:cs typeface="Arial" panose="020B0604020202020204" pitchFamily="34" charset="0"/>
                        </a:rPr>
                        <a:t>0.74</a:t>
                      </a:r>
                      <a:endParaRPr lang="en-GB" sz="1300">
                        <a:solidFill>
                          <a:schemeClr val="tx2"/>
                        </a:solidFill>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0.83</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No Cap</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0.53</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64376769"/>
                  </a:ext>
                </a:extLst>
              </a:tr>
              <a:tr h="213973">
                <a:tc>
                  <a:txBody>
                    <a:bodyPr/>
                    <a:lstStyle/>
                    <a:p>
                      <a:pPr marL="0" marR="0">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SCE_06</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Cascade</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0.88</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300">
                          <a:solidFill>
                            <a:schemeClr val="tx2"/>
                          </a:solidFill>
                          <a:effectLst/>
                          <a:latin typeface="+mn-lt"/>
                          <a:ea typeface="Times New Roman" panose="02020603050405020304" pitchFamily="18" charset="0"/>
                          <a:cs typeface="Arial" panose="020B0604020202020204" pitchFamily="34" charset="0"/>
                        </a:rPr>
                        <a:t>0.75</a:t>
                      </a:r>
                      <a:endParaRPr lang="en-GB" sz="1300">
                        <a:solidFill>
                          <a:schemeClr val="tx2"/>
                        </a:solidFill>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0.82</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0.75</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1.0</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84789828"/>
                  </a:ext>
                </a:extLst>
              </a:tr>
              <a:tr h="213973">
                <a:tc>
                  <a:txBody>
                    <a:bodyPr/>
                    <a:lstStyle/>
                    <a:p>
                      <a:pPr marL="0" marR="0">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SCE_07</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Cascade</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0.79</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a:r>
                        <a:rPr lang="en-US" sz="1300">
                          <a:solidFill>
                            <a:schemeClr val="tx2"/>
                          </a:solidFill>
                          <a:effectLst/>
                          <a:latin typeface="+mn-lt"/>
                          <a:ea typeface="Times New Roman" panose="02020603050405020304" pitchFamily="18" charset="0"/>
                          <a:cs typeface="Arial" panose="020B0604020202020204" pitchFamily="34" charset="0"/>
                        </a:rPr>
                        <a:t>0.76</a:t>
                      </a:r>
                      <a:endParaRPr lang="en-GB" sz="1300">
                        <a:solidFill>
                          <a:schemeClr val="tx2"/>
                        </a:solidFill>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0.78</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No Cap</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 </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777834339"/>
                  </a:ext>
                </a:extLst>
              </a:tr>
              <a:tr h="213973">
                <a:tc>
                  <a:txBody>
                    <a:bodyPr/>
                    <a:lstStyle/>
                    <a:p>
                      <a:pPr marL="0" marR="0">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SCE_SCG_01</a:t>
                      </a:r>
                      <a:r>
                        <a:rPr lang="en-US" sz="1300" baseline="30000">
                          <a:solidFill>
                            <a:schemeClr val="tx2"/>
                          </a:solidFill>
                          <a:effectLst/>
                          <a:latin typeface="+mn-lt"/>
                          <a:ea typeface="Times New Roman" panose="02020603050405020304" pitchFamily="18" charset="0"/>
                          <a:cs typeface="Arial" panose="020B0604020202020204" pitchFamily="34" charset="0"/>
                        </a:rPr>
                        <a:t>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Cascade</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0.90</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300">
                          <a:solidFill>
                            <a:schemeClr val="tx2"/>
                          </a:solidFill>
                          <a:effectLst/>
                          <a:latin typeface="+mn-lt"/>
                          <a:ea typeface="Times New Roman" panose="02020603050405020304" pitchFamily="18" charset="0"/>
                          <a:cs typeface="Arial" panose="020B0604020202020204" pitchFamily="34" charset="0"/>
                        </a:rPr>
                        <a:t>0.93</a:t>
                      </a:r>
                      <a:endParaRPr lang="en-GB" sz="1300">
                        <a:solidFill>
                          <a:schemeClr val="tx2"/>
                        </a:solidFill>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0.91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No Cap</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1.0</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73015135"/>
                  </a:ext>
                </a:extLst>
              </a:tr>
              <a:tr h="213973">
                <a:tc>
                  <a:txBody>
                    <a:bodyPr/>
                    <a:lstStyle/>
                    <a:p>
                      <a:pPr marL="0" marR="0">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SCE Summary</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 </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0.92</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a:r>
                        <a:rPr lang="en-US" sz="1300" b="1">
                          <a:solidFill>
                            <a:schemeClr val="tx2"/>
                          </a:solidFill>
                          <a:effectLst/>
                          <a:latin typeface="+mn-lt"/>
                          <a:ea typeface="Times New Roman" panose="02020603050405020304" pitchFamily="18" charset="0"/>
                          <a:cs typeface="Arial" panose="020B0604020202020204" pitchFamily="34" charset="0"/>
                        </a:rPr>
                        <a:t>0.85</a:t>
                      </a:r>
                      <a:endParaRPr lang="en-GB" sz="1300">
                        <a:solidFill>
                          <a:schemeClr val="tx2"/>
                        </a:solidFill>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0.89</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1.00</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0.83</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 </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707783208"/>
                  </a:ext>
                </a:extLst>
              </a:tr>
              <a:tr h="213973">
                <a:tc>
                  <a:txBody>
                    <a:bodyPr/>
                    <a:lstStyle/>
                    <a:p>
                      <a:pPr marL="0" marR="0">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SCG_01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Cascade</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0.84</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300">
                          <a:solidFill>
                            <a:schemeClr val="tx2"/>
                          </a:solidFill>
                          <a:effectLst/>
                          <a:latin typeface="+mn-lt"/>
                          <a:ea typeface="Times New Roman" panose="02020603050405020304" pitchFamily="18" charset="0"/>
                          <a:cs typeface="Arial" panose="020B0604020202020204" pitchFamily="34" charset="0"/>
                        </a:rPr>
                        <a:t>0.88</a:t>
                      </a:r>
                      <a:endParaRPr lang="en-GB" sz="1300">
                        <a:solidFill>
                          <a:schemeClr val="tx2"/>
                        </a:solidFill>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0.86</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0.90</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Times New Roman" panose="02020603050405020304" pitchFamily="18" charset="0"/>
                        </a:rPr>
                        <a:t>1.0</a:t>
                      </a:r>
                    </a:p>
                  </a:txBody>
                  <a:tcPr marL="22661" marR="22661"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06328672"/>
                  </a:ext>
                </a:extLst>
              </a:tr>
              <a:tr h="213973">
                <a:tc>
                  <a:txBody>
                    <a:bodyPr/>
                    <a:lstStyle/>
                    <a:p>
                      <a:pPr marL="0" marR="0">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SCG_02</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Cascade</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0.91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a:r>
                        <a:rPr lang="en-US" sz="1300">
                          <a:solidFill>
                            <a:schemeClr val="tx2"/>
                          </a:solidFill>
                          <a:effectLst/>
                          <a:latin typeface="+mn-lt"/>
                          <a:ea typeface="Times New Roman" panose="02020603050405020304" pitchFamily="18" charset="0"/>
                          <a:cs typeface="Arial" panose="020B0604020202020204" pitchFamily="34" charset="0"/>
                        </a:rPr>
                        <a:t>0.79</a:t>
                      </a:r>
                      <a:endParaRPr lang="en-GB" sz="1300">
                        <a:solidFill>
                          <a:schemeClr val="tx2"/>
                        </a:solidFill>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0.85</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1.00</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Times New Roman" panose="02020603050405020304" pitchFamily="18" charset="0"/>
                        </a:rPr>
                        <a:t>0.61</a:t>
                      </a:r>
                    </a:p>
                  </a:txBody>
                  <a:tcPr marL="22661" marR="22661"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56432545"/>
                  </a:ext>
                </a:extLst>
              </a:tr>
              <a:tr h="213973">
                <a:tc>
                  <a:txBody>
                    <a:bodyPr/>
                    <a:lstStyle/>
                    <a:p>
                      <a:pPr marL="0" marR="0">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SCG_03</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Cascade</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0.86</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300">
                          <a:solidFill>
                            <a:schemeClr val="tx2"/>
                          </a:solidFill>
                          <a:effectLst/>
                          <a:latin typeface="+mn-lt"/>
                          <a:ea typeface="Times New Roman" panose="02020603050405020304" pitchFamily="18" charset="0"/>
                          <a:cs typeface="Arial" panose="020B0604020202020204" pitchFamily="34" charset="0"/>
                        </a:rPr>
                        <a:t>0.83</a:t>
                      </a:r>
                      <a:endParaRPr lang="en-GB" sz="1300">
                        <a:solidFill>
                          <a:schemeClr val="tx2"/>
                        </a:solidFill>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0.84</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0.77</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 </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033038"/>
                  </a:ext>
                </a:extLst>
              </a:tr>
              <a:tr h="213973">
                <a:tc>
                  <a:txBody>
                    <a:bodyPr/>
                    <a:lstStyle/>
                    <a:p>
                      <a:pPr marL="0" marR="0">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SCE_SCG_01</a:t>
                      </a:r>
                      <a:r>
                        <a:rPr lang="en-US" sz="1300" baseline="30000">
                          <a:solidFill>
                            <a:schemeClr val="tx2"/>
                          </a:solidFill>
                          <a:effectLst/>
                          <a:latin typeface="+mn-lt"/>
                          <a:ea typeface="Times New Roman" panose="02020603050405020304" pitchFamily="18" charset="0"/>
                          <a:cs typeface="Arial" panose="020B0604020202020204" pitchFamily="34" charset="0"/>
                        </a:rPr>
                        <a:t>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Cascade</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0.90</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a:r>
                        <a:rPr lang="en-US" sz="1300">
                          <a:solidFill>
                            <a:schemeClr val="tx2"/>
                          </a:solidFill>
                          <a:effectLst/>
                          <a:latin typeface="+mn-lt"/>
                          <a:ea typeface="Times New Roman" panose="02020603050405020304" pitchFamily="18" charset="0"/>
                          <a:cs typeface="Arial" panose="020B0604020202020204" pitchFamily="34" charset="0"/>
                        </a:rPr>
                        <a:t>0.93</a:t>
                      </a:r>
                      <a:endParaRPr lang="en-GB" sz="1300">
                        <a:solidFill>
                          <a:schemeClr val="tx2"/>
                        </a:solidFill>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0.91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No Cap</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0.83</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30642185"/>
                  </a:ext>
                </a:extLst>
              </a:tr>
              <a:tr h="213973">
                <a:tc>
                  <a:txBody>
                    <a:bodyPr/>
                    <a:lstStyle/>
                    <a:p>
                      <a:pPr marL="0" marR="0">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SCG Summary</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 </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0.88</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300" b="1">
                          <a:solidFill>
                            <a:schemeClr val="tx2"/>
                          </a:solidFill>
                          <a:effectLst/>
                          <a:latin typeface="+mn-lt"/>
                          <a:ea typeface="Times New Roman" panose="02020603050405020304" pitchFamily="18" charset="0"/>
                          <a:cs typeface="Arial" panose="020B0604020202020204" pitchFamily="34" charset="0"/>
                        </a:rPr>
                        <a:t>0.86</a:t>
                      </a:r>
                      <a:endParaRPr lang="en-GB" sz="1300">
                        <a:solidFill>
                          <a:schemeClr val="tx2"/>
                        </a:solidFill>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0.87</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0.89</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 </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0178369"/>
                  </a:ext>
                </a:extLst>
              </a:tr>
              <a:tr h="213973">
                <a:tc>
                  <a:txBody>
                    <a:bodyPr/>
                    <a:lstStyle/>
                    <a:p>
                      <a:pPr marL="0" marR="0">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MCE_01</a:t>
                      </a:r>
                      <a:r>
                        <a:rPr lang="en-US" sz="1300" baseline="30000">
                          <a:solidFill>
                            <a:schemeClr val="tx2"/>
                          </a:solidFill>
                          <a:effectLst/>
                          <a:latin typeface="+mn-lt"/>
                          <a:ea typeface="Times New Roman" panose="02020603050405020304" pitchFamily="18" charset="0"/>
                          <a:cs typeface="Arial" panose="020B0604020202020204" pitchFamily="34" charset="0"/>
                        </a:rPr>
                        <a:t>2</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CLEAResult</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0.65</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a:r>
                        <a:rPr lang="en-US" sz="1300">
                          <a:solidFill>
                            <a:schemeClr val="tx2"/>
                          </a:solidFill>
                          <a:effectLst/>
                          <a:latin typeface="+mn-lt"/>
                          <a:ea typeface="Times New Roman" panose="02020603050405020304" pitchFamily="18" charset="0"/>
                          <a:cs typeface="Arial" panose="020B0604020202020204" pitchFamily="34" charset="0"/>
                        </a:rPr>
                        <a:t>0.74</a:t>
                      </a:r>
                      <a:endParaRPr lang="en-GB" sz="1300">
                        <a:solidFill>
                          <a:schemeClr val="tx2"/>
                        </a:solidFill>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0.70</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0.17</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No BRO</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21199536"/>
                  </a:ext>
                </a:extLst>
              </a:tr>
              <a:tr h="213973">
                <a:tc>
                  <a:txBody>
                    <a:bodyPr/>
                    <a:lstStyle/>
                    <a:p>
                      <a:pPr marL="0" marR="0">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MCE_02</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CLEAResult</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0.60</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300">
                          <a:solidFill>
                            <a:schemeClr val="tx2"/>
                          </a:solidFill>
                          <a:effectLst/>
                          <a:latin typeface="+mn-lt"/>
                          <a:ea typeface="Times New Roman" panose="02020603050405020304" pitchFamily="18" charset="0"/>
                          <a:cs typeface="Arial" panose="020B0604020202020204" pitchFamily="34" charset="0"/>
                        </a:rPr>
                        <a:t>0.71</a:t>
                      </a:r>
                      <a:endParaRPr lang="en-GB" sz="1300">
                        <a:solidFill>
                          <a:schemeClr val="tx2"/>
                        </a:solidFill>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0.66</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1</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0.72</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r">
                        <a:lnSpc>
                          <a:spcPct val="115000"/>
                        </a:lnSpc>
                        <a:buNone/>
                      </a:pPr>
                      <a:r>
                        <a:rPr lang="en-US" sz="1300">
                          <a:solidFill>
                            <a:schemeClr val="tx2"/>
                          </a:solidFill>
                          <a:effectLst/>
                          <a:latin typeface="+mn-lt"/>
                          <a:ea typeface="Times New Roman" panose="02020603050405020304" pitchFamily="18" charset="0"/>
                          <a:cs typeface="Arial" panose="020B0604020202020204" pitchFamily="34" charset="0"/>
                        </a:rPr>
                        <a:t>0.7</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59486723"/>
                  </a:ext>
                </a:extLst>
              </a:tr>
              <a:tr h="213973">
                <a:tc>
                  <a:txBody>
                    <a:bodyPr/>
                    <a:lstStyle/>
                    <a:p>
                      <a:pPr marL="0" marR="0">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MCE Summary</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 </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0.63</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r"/>
                      <a:r>
                        <a:rPr lang="en-US" sz="1300" b="1">
                          <a:solidFill>
                            <a:schemeClr val="tx2"/>
                          </a:solidFill>
                          <a:effectLst/>
                          <a:latin typeface="+mn-lt"/>
                          <a:ea typeface="Times New Roman" panose="02020603050405020304" pitchFamily="18" charset="0"/>
                          <a:cs typeface="Arial" panose="020B0604020202020204" pitchFamily="34" charset="0"/>
                        </a:rPr>
                        <a:t>0.73</a:t>
                      </a:r>
                      <a:endParaRPr lang="en-GB" sz="1300">
                        <a:solidFill>
                          <a:schemeClr val="tx2"/>
                        </a:solidFill>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0.68</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1.00</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0.45</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r">
                        <a:lnSpc>
                          <a:spcPct val="115000"/>
                        </a:lnSpc>
                        <a:buNone/>
                      </a:pPr>
                      <a:r>
                        <a:rPr lang="en-US" sz="1300" b="1">
                          <a:solidFill>
                            <a:schemeClr val="tx2"/>
                          </a:solidFill>
                          <a:effectLst/>
                          <a:latin typeface="+mn-lt"/>
                          <a:ea typeface="Times New Roman" panose="02020603050405020304" pitchFamily="18" charset="0"/>
                          <a:cs typeface="Arial" panose="020B0604020202020204" pitchFamily="34" charset="0"/>
                        </a:rPr>
                        <a:t>0.7</a:t>
                      </a:r>
                      <a:endParaRPr lang="en-US" sz="1300">
                        <a:solidFill>
                          <a:schemeClr val="tx2"/>
                        </a:solidFill>
                        <a:effectLst/>
                        <a:latin typeface="+mn-lt"/>
                        <a:ea typeface="Times New Roman" panose="02020603050405020304" pitchFamily="18" charset="0"/>
                        <a:cs typeface="Times New Roman" panose="02020603050405020304" pitchFamily="18" charset="0"/>
                      </a:endParaRPr>
                    </a:p>
                  </a:txBody>
                  <a:tcPr marL="22661" marR="22661"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03753592"/>
                  </a:ext>
                </a:extLst>
              </a:tr>
              <a:tr h="72075">
                <a:tc gridSpan="8">
                  <a:txBody>
                    <a:bodyPr/>
                    <a:lstStyle/>
                    <a:p>
                      <a:pPr marL="91440" marR="0" indent="-91440">
                        <a:lnSpc>
                          <a:spcPct val="115000"/>
                        </a:lnSpc>
                        <a:buNone/>
                      </a:pPr>
                      <a:r>
                        <a:rPr lang="en-US" sz="1200">
                          <a:solidFill>
                            <a:schemeClr val="tx2"/>
                          </a:solidFill>
                          <a:effectLst/>
                          <a:latin typeface="+mn-lt"/>
                          <a:ea typeface="SimSun" panose="02010600030101010101" pitchFamily="2" charset="-122"/>
                          <a:cs typeface="Arial" panose="020B0604020202020204" pitchFamily="34" charset="0"/>
                        </a:rPr>
                        <a:t>1 No gross evaluated savings due to missing data. </a:t>
                      </a:r>
                    </a:p>
                    <a:p>
                      <a:pPr marL="91440" marR="0" indent="-91440">
                        <a:lnSpc>
                          <a:spcPct val="115000"/>
                        </a:lnSpc>
                        <a:buNone/>
                      </a:pPr>
                      <a:r>
                        <a:rPr lang="en-US" sz="1200">
                          <a:solidFill>
                            <a:schemeClr val="tx2"/>
                          </a:solidFill>
                          <a:effectLst/>
                          <a:latin typeface="+mn-lt"/>
                          <a:ea typeface="SimSun" panose="02010600030101010101" pitchFamily="2" charset="-122"/>
                          <a:cs typeface="Arial" panose="020B0604020202020204" pitchFamily="34" charset="0"/>
                        </a:rPr>
                        <a:t>2 Commercial site</a:t>
                      </a:r>
                      <a:r>
                        <a:rPr lang="en-US" sz="1200">
                          <a:solidFill>
                            <a:schemeClr val="tx2"/>
                          </a:solidFill>
                          <a:effectLst/>
                          <a:latin typeface="+mn-lt"/>
                          <a:cs typeface="Times New Roman" panose="02020603050405020304" pitchFamily="18" charset="0"/>
                        </a:rPr>
                        <a:t> </a:t>
                      </a:r>
                    </a:p>
                  </a:txBody>
                  <a:tcPr marL="22661" marR="22661" marT="0" marB="0">
                    <a:lnL>
                      <a:noFill/>
                    </a:lnL>
                    <a:lnR w="12700" cmpd="sng">
                      <a:noFill/>
                      <a:prstDash val="soli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endParaRPr lang="en-GB"/>
                    </a:p>
                  </a:txBody>
                  <a:tcPr/>
                </a:tc>
                <a:tc hMerge="1">
                  <a:txBody>
                    <a:bodyPr/>
                    <a:lstStyle/>
                    <a:p>
                      <a:endParaRPr lang="en-GB"/>
                    </a:p>
                  </a:txBody>
                  <a:tcPr>
                    <a:lnT w="12700" cmpd="sng">
                      <a:noFill/>
                      <a:prstDash val="solid"/>
                    </a:lnT>
                  </a:tcPr>
                </a:tc>
                <a:tc hMerge="1">
                  <a:txBody>
                    <a:bodyPr/>
                    <a:lstStyle/>
                    <a:p>
                      <a:pPr marL="91440" marR="0" indent="-91440">
                        <a:lnSpc>
                          <a:spcPct val="115000"/>
                        </a:lnSpc>
                        <a:buNone/>
                      </a:pPr>
                      <a:endParaRPr lang="en-US" sz="1200">
                        <a:effectLst/>
                        <a:latin typeface="+mn-lt"/>
                        <a:ea typeface="SimSun" panose="02010600030101010101" pitchFamily="2" charset="-122"/>
                        <a:cs typeface="Arial" panose="020B0604020202020204" pitchFamily="34" charset="0"/>
                      </a:endParaRPr>
                    </a:p>
                  </a:txBody>
                  <a:tcPr marL="22661" marR="2266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FFFFF"/>
                    </a:solidFill>
                  </a:tcPr>
                </a:tc>
                <a:tc hMerge="1">
                  <a:txBody>
                    <a:bodyPr/>
                    <a:lstStyle/>
                    <a:p>
                      <a:pPr marL="91440" marR="0" indent="-91440">
                        <a:lnSpc>
                          <a:spcPct val="115000"/>
                        </a:lnSpc>
                        <a:spcAft>
                          <a:spcPts val="900"/>
                        </a:spcAft>
                        <a:buNone/>
                      </a:pPr>
                      <a:endParaRPr lang="en-US" sz="1200">
                        <a:effectLst/>
                        <a:latin typeface="+mn-lt"/>
                        <a:ea typeface="SimSun" panose="02010600030101010101" pitchFamily="2" charset="-122"/>
                        <a:cs typeface="Arial" panose="020B0604020202020204" pitchFamily="34" charset="0"/>
                      </a:endParaRPr>
                    </a:p>
                  </a:txBody>
                  <a:tcPr marL="22661" marR="2266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FFFFFF"/>
                    </a:solidFill>
                  </a:tcPr>
                </a:tc>
                <a:tc hMerge="1">
                  <a:txBody>
                    <a:bodyPr/>
                    <a:lstStyle/>
                    <a:p>
                      <a:endParaRPr/>
                    </a:p>
                  </a:txBody>
                  <a:tcPr marL="0" marR="0" marT="0" marB="0" anchor="ctr">
                    <a:lnL w="12700" cap="flat" cmpd="sng" algn="ctr">
                      <a:solidFill>
                        <a:srgbClr val="FFFFFF"/>
                      </a:solidFill>
                      <a:prstDash val="solid"/>
                      <a:round/>
                      <a:headEnd type="none" w="med" len="med"/>
                      <a:tailEnd type="none" w="med" len="med"/>
                    </a:lnL>
                    <a:lnR>
                      <a:noFill/>
                    </a:lnR>
                    <a:lnT>
                      <a:noFill/>
                    </a:lnT>
                    <a:lnB>
                      <a:noFill/>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80073098"/>
                  </a:ext>
                </a:extLst>
              </a:tr>
            </a:tbl>
          </a:graphicData>
        </a:graphic>
      </p:graphicFrame>
      <p:sp>
        <p:nvSpPr>
          <p:cNvPr id="5" name="Rectangle 4">
            <a:extLst>
              <a:ext uri="{FF2B5EF4-FFF2-40B4-BE49-F238E27FC236}">
                <a16:creationId xmlns:a16="http://schemas.microsoft.com/office/drawing/2014/main" id="{4E72A325-BFED-2C1A-849C-6B0037B6E80F}"/>
              </a:ext>
            </a:extLst>
          </p:cNvPr>
          <p:cNvSpPr/>
          <p:nvPr/>
        </p:nvSpPr>
        <p:spPr>
          <a:xfrm>
            <a:off x="519575" y="3526837"/>
            <a:ext cx="8755277" cy="213764"/>
          </a:xfrm>
          <a:prstGeom prst="rect">
            <a:avLst/>
          </a:prstGeom>
          <a:solidFill>
            <a:srgbClr val="009FDA">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err="1"/>
          </a:p>
        </p:txBody>
      </p:sp>
      <p:sp>
        <p:nvSpPr>
          <p:cNvPr id="6" name="Rectangle 5">
            <a:extLst>
              <a:ext uri="{FF2B5EF4-FFF2-40B4-BE49-F238E27FC236}">
                <a16:creationId xmlns:a16="http://schemas.microsoft.com/office/drawing/2014/main" id="{4D4533B5-3D9B-8551-D466-2126130649B0}"/>
              </a:ext>
            </a:extLst>
          </p:cNvPr>
          <p:cNvSpPr/>
          <p:nvPr/>
        </p:nvSpPr>
        <p:spPr>
          <a:xfrm>
            <a:off x="519575" y="4581324"/>
            <a:ext cx="8755277" cy="213764"/>
          </a:xfrm>
          <a:prstGeom prst="rect">
            <a:avLst/>
          </a:prstGeom>
          <a:solidFill>
            <a:srgbClr val="009FDA">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err="1"/>
          </a:p>
        </p:txBody>
      </p:sp>
      <p:sp>
        <p:nvSpPr>
          <p:cNvPr id="7" name="Rectangle 6">
            <a:extLst>
              <a:ext uri="{FF2B5EF4-FFF2-40B4-BE49-F238E27FC236}">
                <a16:creationId xmlns:a16="http://schemas.microsoft.com/office/drawing/2014/main" id="{9020FC79-179A-E8D4-4656-8755319A0086}"/>
              </a:ext>
            </a:extLst>
          </p:cNvPr>
          <p:cNvSpPr/>
          <p:nvPr/>
        </p:nvSpPr>
        <p:spPr>
          <a:xfrm>
            <a:off x="519575" y="5205488"/>
            <a:ext cx="8755277" cy="210312"/>
          </a:xfrm>
          <a:prstGeom prst="rect">
            <a:avLst/>
          </a:prstGeom>
          <a:solidFill>
            <a:srgbClr val="009FDA">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err="1"/>
          </a:p>
        </p:txBody>
      </p:sp>
      <p:sp>
        <p:nvSpPr>
          <p:cNvPr id="10" name="Content Placeholder 2">
            <a:extLst>
              <a:ext uri="{FF2B5EF4-FFF2-40B4-BE49-F238E27FC236}">
                <a16:creationId xmlns:a16="http://schemas.microsoft.com/office/drawing/2014/main" id="{D08279D5-D496-AC1D-18F0-B9DBDFC5E4CB}"/>
              </a:ext>
            </a:extLst>
          </p:cNvPr>
          <p:cNvSpPr>
            <a:spLocks noGrp="1"/>
          </p:cNvSpPr>
          <p:nvPr>
            <p:ph idx="1"/>
          </p:nvPr>
        </p:nvSpPr>
        <p:spPr>
          <a:xfrm>
            <a:off x="9474606" y="1140397"/>
            <a:ext cx="2257420" cy="4275403"/>
          </a:xfrm>
          <a:solidFill>
            <a:schemeClr val="tx2"/>
          </a:solidFill>
        </p:spPr>
        <p:txBody>
          <a:bodyPr anchor="ctr"/>
          <a:lstStyle/>
          <a:p>
            <a:pPr marL="91440" indent="0">
              <a:buNone/>
            </a:pPr>
            <a:r>
              <a:rPr lang="en-US" sz="1700">
                <a:solidFill>
                  <a:schemeClr val="accent5"/>
                </a:solidFill>
              </a:rPr>
              <a:t>The two MCE gas SEM program sites reported: </a:t>
            </a:r>
          </a:p>
          <a:p>
            <a:pPr marL="228600" indent="-174625"/>
            <a:r>
              <a:rPr lang="en-US" sz="1700">
                <a:solidFill>
                  <a:schemeClr val="accent5"/>
                </a:solidFill>
              </a:rPr>
              <a:t>One site: "glorified steam trap program“ ... not able to identify deeper opportunities. </a:t>
            </a:r>
          </a:p>
          <a:p>
            <a:pPr marL="228600" indent="-174625"/>
            <a:r>
              <a:rPr lang="en-US" sz="1700">
                <a:solidFill>
                  <a:schemeClr val="accent5"/>
                </a:solidFill>
              </a:rPr>
              <a:t>One site: claimed the capital measure (an HVAC end of life replacement) was well in progress at SEM enrollment </a:t>
            </a:r>
            <a:endParaRPr lang="en-GB" sz="1700">
              <a:solidFill>
                <a:schemeClr val="accent5"/>
              </a:solidFill>
            </a:endParaRPr>
          </a:p>
        </p:txBody>
      </p:sp>
    </p:spTree>
    <p:extLst>
      <p:ext uri="{BB962C8B-B14F-4D97-AF65-F5344CB8AC3E}">
        <p14:creationId xmlns:p14="http://schemas.microsoft.com/office/powerpoint/2010/main" val="129619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209E4-2AA8-60E3-C4AC-23765EDBD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F3215-71A8-0D5E-1964-AD013C4CEEC3}"/>
              </a:ext>
            </a:extLst>
          </p:cNvPr>
          <p:cNvSpPr>
            <a:spLocks noGrp="1"/>
          </p:cNvSpPr>
          <p:nvPr>
            <p:ph type="title"/>
          </p:nvPr>
        </p:nvSpPr>
        <p:spPr/>
        <p:txBody>
          <a:bodyPr/>
          <a:lstStyle/>
          <a:p>
            <a:r>
              <a:rPr lang="en-US"/>
              <a:t>Program TDA Results</a:t>
            </a:r>
          </a:p>
        </p:txBody>
      </p:sp>
      <p:sp>
        <p:nvSpPr>
          <p:cNvPr id="5" name="Slide Number Placeholder 4">
            <a:extLst>
              <a:ext uri="{FF2B5EF4-FFF2-40B4-BE49-F238E27FC236}">
                <a16:creationId xmlns:a16="http://schemas.microsoft.com/office/drawing/2014/main" id="{4BB596AD-C950-F905-49E0-BF45A9F53714}"/>
              </a:ext>
            </a:extLst>
          </p:cNvPr>
          <p:cNvSpPr>
            <a:spLocks noGrp="1"/>
          </p:cNvSpPr>
          <p:nvPr>
            <p:ph type="sldNum" sz="quarter" idx="12"/>
          </p:nvPr>
        </p:nvSpPr>
        <p:spPr/>
        <p:txBody>
          <a:bodyPr/>
          <a:lstStyle/>
          <a:p>
            <a:fld id="{5BA07366-CB75-4AA8-9E5B-928B849F427C}" type="slidenum">
              <a:rPr lang="en-US" smtClean="0"/>
              <a:t>24</a:t>
            </a:fld>
            <a:endParaRPr lang="en-US"/>
          </a:p>
        </p:txBody>
      </p:sp>
      <p:pic>
        <p:nvPicPr>
          <p:cNvPr id="6" name="Content Placeholder 5">
            <a:extLst>
              <a:ext uri="{FF2B5EF4-FFF2-40B4-BE49-F238E27FC236}">
                <a16:creationId xmlns:a16="http://schemas.microsoft.com/office/drawing/2014/main" id="{16F8F3C1-6C1D-C600-BC59-60DC540846FA}"/>
              </a:ext>
            </a:extLst>
          </p:cNvPr>
          <p:cNvPicPr>
            <a:picLocks noGrp="1" noChangeAspect="1"/>
          </p:cNvPicPr>
          <p:nvPr>
            <p:ph sz="half" idx="1"/>
          </p:nvPr>
        </p:nvPicPr>
        <p:blipFill>
          <a:blip r:embed="rId3"/>
          <a:stretch>
            <a:fillRect/>
          </a:stretch>
        </p:blipFill>
        <p:spPr>
          <a:xfrm>
            <a:off x="539750" y="1302956"/>
            <a:ext cx="6666593" cy="4528458"/>
          </a:xfrm>
        </p:spPr>
      </p:pic>
      <p:pic>
        <p:nvPicPr>
          <p:cNvPr id="10" name="Picture 9" descr="Shape">
            <a:extLst>
              <a:ext uri="{FF2B5EF4-FFF2-40B4-BE49-F238E27FC236}">
                <a16:creationId xmlns:a16="http://schemas.microsoft.com/office/drawing/2014/main" id="{193AB740-E2AA-C2AD-76F9-E1B2AB1D9926}"/>
              </a:ext>
            </a:extLst>
          </p:cNvPr>
          <p:cNvPicPr>
            <a:picLocks noChangeAspect="1"/>
          </p:cNvPicPr>
          <p:nvPr/>
        </p:nvPicPr>
        <p:blipFill>
          <a:blip r:embed="rId4"/>
          <a:stretch>
            <a:fillRect/>
          </a:stretch>
        </p:blipFill>
        <p:spPr>
          <a:xfrm>
            <a:off x="6700837" y="3186112"/>
            <a:ext cx="9526" cy="9526"/>
          </a:xfrm>
          <a:prstGeom prst="rect">
            <a:avLst/>
          </a:prstGeom>
        </p:spPr>
      </p:pic>
      <p:cxnSp>
        <p:nvCxnSpPr>
          <p:cNvPr id="3" name="Straight Arrow Connector 2">
            <a:extLst>
              <a:ext uri="{FF2B5EF4-FFF2-40B4-BE49-F238E27FC236}">
                <a16:creationId xmlns:a16="http://schemas.microsoft.com/office/drawing/2014/main" id="{4431961D-CFAC-F106-004A-C2972377DA35}"/>
              </a:ext>
            </a:extLst>
          </p:cNvPr>
          <p:cNvCxnSpPr>
            <a:cxnSpLocks/>
          </p:cNvCxnSpPr>
          <p:nvPr/>
        </p:nvCxnSpPr>
        <p:spPr>
          <a:xfrm>
            <a:off x="1068309" y="3033041"/>
            <a:ext cx="6138034" cy="0"/>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llout: Line with Border and Accent Bar 7">
            <a:extLst>
              <a:ext uri="{FF2B5EF4-FFF2-40B4-BE49-F238E27FC236}">
                <a16:creationId xmlns:a16="http://schemas.microsoft.com/office/drawing/2014/main" id="{BE85C528-0601-8219-1A33-A7A3DF2BE2C2}"/>
              </a:ext>
            </a:extLst>
          </p:cNvPr>
          <p:cNvSpPr/>
          <p:nvPr/>
        </p:nvSpPr>
        <p:spPr>
          <a:xfrm>
            <a:off x="8915148" y="4250838"/>
            <a:ext cx="1400415" cy="381892"/>
          </a:xfrm>
          <a:prstGeom prst="accentBorderCallout1">
            <a:avLst>
              <a:gd name="adj1" fmla="val 18750"/>
              <a:gd name="adj2" fmla="val -8333"/>
              <a:gd name="adj3" fmla="val -315512"/>
              <a:gd name="adj4" fmla="val -130745"/>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ts val="600"/>
              </a:spcBef>
            </a:pPr>
            <a:r>
              <a:rPr lang="en-US" sz="1400" b="1">
                <a:solidFill>
                  <a:schemeClr val="bg1"/>
                </a:solidFill>
              </a:rPr>
              <a:t>50% POE</a:t>
            </a:r>
          </a:p>
        </p:txBody>
      </p:sp>
      <p:sp>
        <p:nvSpPr>
          <p:cNvPr id="11" name="Content Placeholder 2">
            <a:extLst>
              <a:ext uri="{FF2B5EF4-FFF2-40B4-BE49-F238E27FC236}">
                <a16:creationId xmlns:a16="http://schemas.microsoft.com/office/drawing/2014/main" id="{2117961B-3947-F296-17CA-5AC1F471DD9F}"/>
              </a:ext>
            </a:extLst>
          </p:cNvPr>
          <p:cNvSpPr txBox="1">
            <a:spLocks/>
          </p:cNvSpPr>
          <p:nvPr/>
        </p:nvSpPr>
        <p:spPr>
          <a:xfrm>
            <a:off x="540543" y="5953286"/>
            <a:ext cx="1828800" cy="364964"/>
          </a:xfrm>
          <a:prstGeom prst="rect">
            <a:avLst/>
          </a:prstGeom>
          <a:solidFill>
            <a:schemeClr val="tx2"/>
          </a:solidFill>
        </p:spPr>
        <p:txBody>
          <a:bodyPr vert="horz" lIns="0" tIns="0" rIns="0" bIns="0" rtlCol="0" anchor="ctr">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Font typeface="Arial" panose="020B0604020202020204" pitchFamily="34" charset="0"/>
              <a:buNone/>
            </a:pPr>
            <a:r>
              <a:rPr lang="en-US" sz="1800">
                <a:solidFill>
                  <a:schemeClr val="accent5"/>
                </a:solidFill>
              </a:rPr>
              <a:t>Figure 4-1</a:t>
            </a:r>
          </a:p>
        </p:txBody>
      </p:sp>
      <p:sp>
        <p:nvSpPr>
          <p:cNvPr id="9" name="Callout: Line with Border and Accent Bar 8">
            <a:extLst>
              <a:ext uri="{FF2B5EF4-FFF2-40B4-BE49-F238E27FC236}">
                <a16:creationId xmlns:a16="http://schemas.microsoft.com/office/drawing/2014/main" id="{A4A6358A-5C3F-2B9B-0FD1-AFAC7CD9B1D8}"/>
              </a:ext>
            </a:extLst>
          </p:cNvPr>
          <p:cNvSpPr/>
          <p:nvPr/>
        </p:nvSpPr>
        <p:spPr>
          <a:xfrm>
            <a:off x="9000708" y="1000193"/>
            <a:ext cx="2629711" cy="2415745"/>
          </a:xfrm>
          <a:prstGeom prst="accentBorderCallout1">
            <a:avLst>
              <a:gd name="adj1" fmla="val 18750"/>
              <a:gd name="adj2" fmla="val -8333"/>
              <a:gd name="adj3" fmla="val 39959"/>
              <a:gd name="adj4" fmla="val -107174"/>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ts val="600"/>
              </a:spcBef>
            </a:pPr>
            <a:r>
              <a:rPr lang="en-US" sz="2000" b="1">
                <a:solidFill>
                  <a:schemeClr val="bg1"/>
                </a:solidFill>
              </a:rPr>
              <a:t>50% threshold for POE</a:t>
            </a:r>
          </a:p>
          <a:p>
            <a:pPr algn="ctr">
              <a:spcBef>
                <a:spcPts val="600"/>
              </a:spcBef>
            </a:pPr>
            <a:r>
              <a:rPr lang="en-US" sz="1600">
                <a:cs typeface="Arial"/>
              </a:rPr>
              <a:t>Could be shifted higher using the new TDA scoring methodology to define the minimum threshold of a successful SEM program.</a:t>
            </a:r>
          </a:p>
        </p:txBody>
      </p:sp>
    </p:spTree>
    <p:extLst>
      <p:ext uri="{BB962C8B-B14F-4D97-AF65-F5344CB8AC3E}">
        <p14:creationId xmlns:p14="http://schemas.microsoft.com/office/powerpoint/2010/main" val="349572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47040-0788-BA69-63C6-919FCFD06B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9FED6-AFA1-BCC2-E38D-23BD1E145E4C}"/>
              </a:ext>
            </a:extLst>
          </p:cNvPr>
          <p:cNvSpPr>
            <a:spLocks noGrp="1"/>
          </p:cNvSpPr>
          <p:nvPr>
            <p:ph type="title"/>
          </p:nvPr>
        </p:nvSpPr>
        <p:spPr>
          <a:xfrm>
            <a:off x="2662518" y="1536806"/>
            <a:ext cx="8048345" cy="3784387"/>
          </a:xfrm>
        </p:spPr>
        <p:txBody>
          <a:bodyPr anchor="t"/>
          <a:lstStyle/>
          <a:p>
            <a:r>
              <a:rPr lang="en-US"/>
              <a:t>Conclusions and recommendations</a:t>
            </a:r>
          </a:p>
        </p:txBody>
      </p:sp>
      <p:sp>
        <p:nvSpPr>
          <p:cNvPr id="3" name="Slide Number Placeholder 2">
            <a:extLst>
              <a:ext uri="{FF2B5EF4-FFF2-40B4-BE49-F238E27FC236}">
                <a16:creationId xmlns:a16="http://schemas.microsoft.com/office/drawing/2014/main" id="{A31E2ABD-BE9B-1813-0F57-F47223C98146}"/>
              </a:ext>
            </a:extLst>
          </p:cNvPr>
          <p:cNvSpPr>
            <a:spLocks noGrp="1"/>
          </p:cNvSpPr>
          <p:nvPr>
            <p:ph type="sldNum" sz="quarter" idx="12"/>
          </p:nvPr>
        </p:nvSpPr>
        <p:spPr/>
        <p:txBody>
          <a:bodyPr/>
          <a:lstStyle/>
          <a:p>
            <a:fld id="{5BA07366-CB75-4AA8-9E5B-928B849F427C}" type="slidenum">
              <a:rPr lang="en-US" smtClean="0"/>
              <a:pPr/>
              <a:t>25</a:t>
            </a:fld>
            <a:endParaRPr lang="en-US"/>
          </a:p>
        </p:txBody>
      </p:sp>
      <p:sp>
        <p:nvSpPr>
          <p:cNvPr id="4" name="TextBox 3">
            <a:extLst>
              <a:ext uri="{FF2B5EF4-FFF2-40B4-BE49-F238E27FC236}">
                <a16:creationId xmlns:a16="http://schemas.microsoft.com/office/drawing/2014/main" id="{B8BC34F4-564C-302F-9DF7-D75BC4478450}"/>
              </a:ext>
            </a:extLst>
          </p:cNvPr>
          <p:cNvSpPr txBox="1"/>
          <p:nvPr/>
        </p:nvSpPr>
        <p:spPr>
          <a:xfrm>
            <a:off x="835465" y="1536806"/>
            <a:ext cx="1291344" cy="923330"/>
          </a:xfrm>
          <a:prstGeom prst="rect">
            <a:avLst/>
          </a:prstGeom>
          <a:solidFill>
            <a:schemeClr val="accent5"/>
          </a:solidFill>
        </p:spPr>
        <p:txBody>
          <a:bodyPr wrap="square" lIns="0" tIns="0" rIns="0" bIns="0" rtlCol="0" anchor="t">
            <a:noAutofit/>
          </a:bodyPr>
          <a:lstStyle/>
          <a:p>
            <a:pPr algn="ctr">
              <a:lnSpc>
                <a:spcPct val="100000"/>
              </a:lnSpc>
              <a:spcBef>
                <a:spcPts val="600"/>
              </a:spcBef>
            </a:pPr>
            <a:r>
              <a:rPr lang="en-US" sz="6000">
                <a:solidFill>
                  <a:schemeClr val="accent1"/>
                </a:solidFill>
              </a:rPr>
              <a:t>04</a:t>
            </a:r>
          </a:p>
        </p:txBody>
      </p:sp>
    </p:spTree>
    <p:extLst>
      <p:ext uri="{BB962C8B-B14F-4D97-AF65-F5344CB8AC3E}">
        <p14:creationId xmlns:p14="http://schemas.microsoft.com/office/powerpoint/2010/main" val="398092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3CDCD-AA15-3D9B-F397-CD5FE942FB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7FD54-C61E-134E-83E8-C16DF0692599}"/>
              </a:ext>
            </a:extLst>
          </p:cNvPr>
          <p:cNvSpPr>
            <a:spLocks noGrp="1"/>
          </p:cNvSpPr>
          <p:nvPr>
            <p:ph type="title"/>
          </p:nvPr>
        </p:nvSpPr>
        <p:spPr/>
        <p:txBody>
          <a:bodyPr/>
          <a:lstStyle/>
          <a:p>
            <a:r>
              <a:rPr lang="en-US"/>
              <a:t>Conclusions and recommendations – overall</a:t>
            </a:r>
          </a:p>
        </p:txBody>
      </p:sp>
      <p:graphicFrame>
        <p:nvGraphicFramePr>
          <p:cNvPr id="6" name="Content Placeholder 5">
            <a:extLst>
              <a:ext uri="{FF2B5EF4-FFF2-40B4-BE49-F238E27FC236}">
                <a16:creationId xmlns:a16="http://schemas.microsoft.com/office/drawing/2014/main" id="{0B75E5B9-7580-0976-0CBB-76E0E5593AE8}"/>
              </a:ext>
            </a:extLst>
          </p:cNvPr>
          <p:cNvGraphicFramePr>
            <a:graphicFrameLocks noGrp="1"/>
          </p:cNvGraphicFramePr>
          <p:nvPr>
            <p:ph sz="half" idx="1"/>
            <p:extLst>
              <p:ext uri="{D42A27DB-BD31-4B8C-83A1-F6EECF244321}">
                <p14:modId xmlns:p14="http://schemas.microsoft.com/office/powerpoint/2010/main" val="576670706"/>
              </p:ext>
            </p:extLst>
          </p:nvPr>
        </p:nvGraphicFramePr>
        <p:xfrm>
          <a:off x="539750" y="1730375"/>
          <a:ext cx="5465763" cy="4509060"/>
        </p:xfrm>
        <a:graphic>
          <a:graphicData uri="http://schemas.openxmlformats.org/drawingml/2006/table">
            <a:tbl>
              <a:tblPr firstRow="1" bandRow="1">
                <a:tableStyleId>{5C22544A-7EE6-4342-B048-85BDC9FD1C3A}</a:tableStyleId>
              </a:tblPr>
              <a:tblGrid>
                <a:gridCol w="5465763">
                  <a:extLst>
                    <a:ext uri="{9D8B030D-6E8A-4147-A177-3AD203B41FA5}">
                      <a16:colId xmlns:a16="http://schemas.microsoft.com/office/drawing/2014/main" val="3820053731"/>
                    </a:ext>
                  </a:extLst>
                </a:gridCol>
              </a:tblGrid>
              <a:tr h="603504">
                <a:tc>
                  <a:txBody>
                    <a:bodyPr/>
                    <a:lstStyle/>
                    <a:p>
                      <a:pPr algn="ctr"/>
                      <a:r>
                        <a:rPr lang="en-US">
                          <a:solidFill>
                            <a:schemeClr val="accent5"/>
                          </a:solidFill>
                        </a:rPr>
                        <a:t>Conclusion</a:t>
                      </a:r>
                    </a:p>
                  </a:txBody>
                  <a:tcPr anchor="ctr"/>
                </a:tc>
                <a:extLst>
                  <a:ext uri="{0D108BD9-81ED-4DB2-BD59-A6C34878D82A}">
                    <a16:rowId xmlns:a16="http://schemas.microsoft.com/office/drawing/2014/main" val="179811004"/>
                  </a:ext>
                </a:extLst>
              </a:tr>
              <a:tr h="3905556">
                <a:tc>
                  <a:txBody>
                    <a:bodyPr/>
                    <a:lstStyle/>
                    <a:p>
                      <a:pPr>
                        <a:spcAft>
                          <a:spcPts val="600"/>
                        </a:spcAft>
                      </a:pPr>
                      <a:r>
                        <a:rPr lang="en-US" b="1">
                          <a:solidFill>
                            <a:schemeClr val="tx2"/>
                          </a:solidFill>
                        </a:rPr>
                        <a:t>Program reporting and tracking data</a:t>
                      </a:r>
                    </a:p>
                    <a:p>
                      <a:pPr>
                        <a:spcAft>
                          <a:spcPts val="600"/>
                        </a:spcAft>
                      </a:pPr>
                      <a:r>
                        <a:rPr lang="en-US" sz="1800" kern="1200">
                          <a:solidFill>
                            <a:schemeClr val="tx2"/>
                          </a:solidFill>
                          <a:effectLst/>
                          <a:latin typeface="+mn-lt"/>
                          <a:ea typeface="+mn-ea"/>
                          <a:cs typeface="+mn-cs"/>
                        </a:rPr>
                        <a:t>The unique structure of the SEM program allows a single participant to submit multiple claims over several years—typically within a 2-year cycle. </a:t>
                      </a:r>
                    </a:p>
                    <a:p>
                      <a:pPr>
                        <a:spcAft>
                          <a:spcPts val="600"/>
                        </a:spcAft>
                      </a:pPr>
                      <a:r>
                        <a:rPr lang="en-US" sz="1800" kern="1200">
                          <a:solidFill>
                            <a:schemeClr val="tx2"/>
                          </a:solidFill>
                          <a:effectLst/>
                          <a:latin typeface="+mn-lt"/>
                          <a:ea typeface="+mn-ea"/>
                          <a:cs typeface="+mn-cs"/>
                        </a:rPr>
                        <a:t>However, there have been instances where the cycle extends to 3 years, such as when a site pauses SEM participation for a year due to unexpected circumstances like turnovers or temporary shifts in priorities and resources</a:t>
                      </a:r>
                      <a:r>
                        <a:rPr lang="en-US">
                          <a:solidFill>
                            <a:schemeClr val="tx2"/>
                          </a:solidFill>
                        </a:rPr>
                        <a:t>.</a:t>
                      </a:r>
                    </a:p>
                  </a:txBody>
                  <a:tcPr>
                    <a:solidFill>
                      <a:schemeClr val="bg1">
                        <a:lumMod val="95000"/>
                      </a:schemeClr>
                    </a:solidFill>
                  </a:tcPr>
                </a:tc>
                <a:extLst>
                  <a:ext uri="{0D108BD9-81ED-4DB2-BD59-A6C34878D82A}">
                    <a16:rowId xmlns:a16="http://schemas.microsoft.com/office/drawing/2014/main" val="3405650037"/>
                  </a:ext>
                </a:extLst>
              </a:tr>
            </a:tbl>
          </a:graphicData>
        </a:graphic>
      </p:graphicFrame>
      <p:sp>
        <p:nvSpPr>
          <p:cNvPr id="5" name="Slide Number Placeholder 4">
            <a:extLst>
              <a:ext uri="{FF2B5EF4-FFF2-40B4-BE49-F238E27FC236}">
                <a16:creationId xmlns:a16="http://schemas.microsoft.com/office/drawing/2014/main" id="{15E51BDB-BE35-DB8C-E12D-04CD9FC91616}"/>
              </a:ext>
            </a:extLst>
          </p:cNvPr>
          <p:cNvSpPr>
            <a:spLocks noGrp="1"/>
          </p:cNvSpPr>
          <p:nvPr>
            <p:ph type="sldNum" sz="quarter" idx="12"/>
          </p:nvPr>
        </p:nvSpPr>
        <p:spPr/>
        <p:txBody>
          <a:bodyPr/>
          <a:lstStyle/>
          <a:p>
            <a:fld id="{5BA07366-CB75-4AA8-9E5B-928B849F427C}" type="slidenum">
              <a:rPr lang="en-US" smtClean="0"/>
              <a:t>26</a:t>
            </a:fld>
            <a:endParaRPr lang="en-US"/>
          </a:p>
        </p:txBody>
      </p:sp>
      <p:graphicFrame>
        <p:nvGraphicFramePr>
          <p:cNvPr id="7" name="Content Placeholder 5">
            <a:extLst>
              <a:ext uri="{FF2B5EF4-FFF2-40B4-BE49-F238E27FC236}">
                <a16:creationId xmlns:a16="http://schemas.microsoft.com/office/drawing/2014/main" id="{94E16FF2-FD18-8FD0-6C37-7D7451EE1A9F}"/>
              </a:ext>
            </a:extLst>
          </p:cNvPr>
          <p:cNvGraphicFramePr>
            <a:graphicFrameLocks/>
          </p:cNvGraphicFramePr>
          <p:nvPr>
            <p:extLst>
              <p:ext uri="{D42A27DB-BD31-4B8C-83A1-F6EECF244321}">
                <p14:modId xmlns:p14="http://schemas.microsoft.com/office/powerpoint/2010/main" val="991676755"/>
              </p:ext>
            </p:extLst>
          </p:nvPr>
        </p:nvGraphicFramePr>
        <p:xfrm>
          <a:off x="6184900" y="1730374"/>
          <a:ext cx="5465763" cy="4511005"/>
        </p:xfrm>
        <a:graphic>
          <a:graphicData uri="http://schemas.openxmlformats.org/drawingml/2006/table">
            <a:tbl>
              <a:tblPr firstRow="1" bandRow="1">
                <a:tableStyleId>{5C22544A-7EE6-4342-B048-85BDC9FD1C3A}</a:tableStyleId>
              </a:tblPr>
              <a:tblGrid>
                <a:gridCol w="5465763">
                  <a:extLst>
                    <a:ext uri="{9D8B030D-6E8A-4147-A177-3AD203B41FA5}">
                      <a16:colId xmlns:a16="http://schemas.microsoft.com/office/drawing/2014/main" val="3820053731"/>
                    </a:ext>
                  </a:extLst>
                </a:gridCol>
              </a:tblGrid>
              <a:tr h="607260">
                <a:tc>
                  <a:txBody>
                    <a:bodyPr/>
                    <a:lstStyle/>
                    <a:p>
                      <a:pPr algn="ctr"/>
                      <a:r>
                        <a:rPr lang="en-US">
                          <a:solidFill>
                            <a:schemeClr val="accent5"/>
                          </a:solidFill>
                        </a:rPr>
                        <a:t>Recommendation(s)</a:t>
                      </a:r>
                    </a:p>
                  </a:txBody>
                  <a:tcPr anchor="ctr"/>
                </a:tc>
                <a:extLst>
                  <a:ext uri="{0D108BD9-81ED-4DB2-BD59-A6C34878D82A}">
                    <a16:rowId xmlns:a16="http://schemas.microsoft.com/office/drawing/2014/main" val="179811004"/>
                  </a:ext>
                </a:extLst>
              </a:tr>
              <a:tr h="930001">
                <a:tc>
                  <a:txBody>
                    <a:bodyPr/>
                    <a:lstStyle/>
                    <a:p>
                      <a:pPr marL="342900" indent="-342900">
                        <a:spcAft>
                          <a:spcPts val="1200"/>
                        </a:spcAft>
                        <a:buFont typeface="+mj-lt"/>
                        <a:buAutoNum type="arabicPeriod"/>
                      </a:pPr>
                      <a:r>
                        <a:rPr lang="en-US" sz="1800" kern="1200">
                          <a:solidFill>
                            <a:schemeClr val="tx2"/>
                          </a:solidFill>
                          <a:effectLst/>
                          <a:latin typeface="+mn-lt"/>
                          <a:ea typeface="+mn-ea"/>
                          <a:cs typeface="+mn-cs"/>
                        </a:rPr>
                        <a:t>PAs should continue working in collaboration with CPUC staff to enhance SEM program reporting and data tracking</a:t>
                      </a:r>
                      <a:r>
                        <a:rPr lang="en-US">
                          <a:solidFill>
                            <a:schemeClr val="tx2"/>
                          </a:solidFill>
                        </a:rPr>
                        <a:t>. </a:t>
                      </a:r>
                    </a:p>
                  </a:txBody>
                  <a:tcPr>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5650037"/>
                  </a:ext>
                </a:extLst>
              </a:tr>
              <a:tr h="1236385">
                <a:tc>
                  <a:txBody>
                    <a:bodyPr/>
                    <a:lstStyle/>
                    <a:p>
                      <a:pPr marL="342900" indent="-342900">
                        <a:spcAft>
                          <a:spcPts val="1200"/>
                        </a:spcAft>
                        <a:buFont typeface="+mj-lt"/>
                        <a:buAutoNum type="arabicPeriod" startAt="2"/>
                      </a:pPr>
                      <a:r>
                        <a:rPr lang="en-US" sz="1800" kern="1200">
                          <a:solidFill>
                            <a:schemeClr val="tx2"/>
                          </a:solidFill>
                          <a:effectLst/>
                          <a:latin typeface="+mn-lt"/>
                          <a:ea typeface="+mn-ea"/>
                          <a:cs typeface="+mn-cs"/>
                        </a:rPr>
                        <a:t>PAs should continue to review, refine, and implement improvement opportunities for program tracking identified in prior CPUC studies and statewide discussions. This includes consistently reporting the cycle, reporting period, and program year of each claim</a:t>
                      </a:r>
                      <a:r>
                        <a:rPr lang="en-US">
                          <a:solidFill>
                            <a:schemeClr val="tx2"/>
                          </a:solidFill>
                        </a:rPr>
                        <a:t>. </a:t>
                      </a: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4992168"/>
                  </a:ext>
                </a:extLst>
              </a:tr>
              <a:tr h="1236384">
                <a:tc>
                  <a:txBody>
                    <a:bodyPr/>
                    <a:lstStyle/>
                    <a:p>
                      <a:pPr marL="342900" indent="-342900">
                        <a:spcAft>
                          <a:spcPts val="1200"/>
                        </a:spcAft>
                        <a:buFont typeface="+mj-lt"/>
                        <a:buAutoNum type="arabicPeriod" startAt="3"/>
                      </a:pPr>
                      <a:r>
                        <a:rPr lang="en-US" sz="1800" kern="1200">
                          <a:solidFill>
                            <a:schemeClr val="tx2"/>
                          </a:solidFill>
                          <a:effectLst/>
                          <a:latin typeface="+mn-lt"/>
                          <a:ea typeface="+mn-ea"/>
                          <a:cs typeface="+mn-cs"/>
                        </a:rPr>
                        <a:t>PAs should internally track and report the analysis methodology used for each claim, indicating whether it was based on top-down modeling or bottom-up calculations.</a:t>
                      </a:r>
                      <a:endParaRPr lang="en-US">
                        <a:solidFill>
                          <a:schemeClr val="tx2"/>
                        </a:solidFill>
                      </a:endParaRPr>
                    </a:p>
                  </a:txBody>
                  <a:tcPr>
                    <a:lnT w="381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388334514"/>
                  </a:ext>
                </a:extLst>
              </a:tr>
            </a:tbl>
          </a:graphicData>
        </a:graphic>
      </p:graphicFrame>
      <p:sp>
        <p:nvSpPr>
          <p:cNvPr id="12" name="Oval 11">
            <a:extLst>
              <a:ext uri="{FF2B5EF4-FFF2-40B4-BE49-F238E27FC236}">
                <a16:creationId xmlns:a16="http://schemas.microsoft.com/office/drawing/2014/main" id="{559B43EA-D8BD-476D-2B61-E1C361E01704}"/>
              </a:ext>
            </a:extLst>
          </p:cNvPr>
          <p:cNvSpPr/>
          <p:nvPr/>
        </p:nvSpPr>
        <p:spPr>
          <a:xfrm>
            <a:off x="736191" y="1178126"/>
            <a:ext cx="849872" cy="8498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err="1"/>
          </a:p>
        </p:txBody>
      </p:sp>
      <p:pic>
        <p:nvPicPr>
          <p:cNvPr id="14" name="Content Placeholder 13" descr="Document with solid fill">
            <a:extLst>
              <a:ext uri="{FF2B5EF4-FFF2-40B4-BE49-F238E27FC236}">
                <a16:creationId xmlns:a16="http://schemas.microsoft.com/office/drawing/2014/main" id="{2050E8FD-7178-B8D5-093E-CB35F04AB625}"/>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819418" y="1261353"/>
            <a:ext cx="683419" cy="683419"/>
          </a:xfrm>
        </p:spPr>
      </p:pic>
      <p:sp>
        <p:nvSpPr>
          <p:cNvPr id="17" name="Oval 16">
            <a:extLst>
              <a:ext uri="{FF2B5EF4-FFF2-40B4-BE49-F238E27FC236}">
                <a16:creationId xmlns:a16="http://schemas.microsoft.com/office/drawing/2014/main" id="{3B2DAEBC-590C-860B-0C87-FC6C65C97C09}"/>
              </a:ext>
            </a:extLst>
          </p:cNvPr>
          <p:cNvSpPr/>
          <p:nvPr/>
        </p:nvSpPr>
        <p:spPr>
          <a:xfrm>
            <a:off x="6401885" y="1178126"/>
            <a:ext cx="849872" cy="8498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err="1"/>
          </a:p>
        </p:txBody>
      </p:sp>
      <p:pic>
        <p:nvPicPr>
          <p:cNvPr id="18" name="Content Placeholder 13" descr="Thumbs up sign with solid fill">
            <a:extLst>
              <a:ext uri="{FF2B5EF4-FFF2-40B4-BE49-F238E27FC236}">
                <a16:creationId xmlns:a16="http://schemas.microsoft.com/office/drawing/2014/main" id="{B44A91D9-92C6-18EB-6B2D-FA3EE384358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485112" y="1261353"/>
            <a:ext cx="683419" cy="683419"/>
          </a:xfrm>
          <a:prstGeom prst="rect">
            <a:avLst/>
          </a:prstGeom>
        </p:spPr>
      </p:pic>
    </p:spTree>
    <p:extLst>
      <p:ext uri="{BB962C8B-B14F-4D97-AF65-F5344CB8AC3E}">
        <p14:creationId xmlns:p14="http://schemas.microsoft.com/office/powerpoint/2010/main" val="414634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950B6-1D81-574A-0350-A29A038D91B2}"/>
              </a:ext>
            </a:extLst>
          </p:cNvPr>
          <p:cNvSpPr>
            <a:spLocks noGrp="1"/>
          </p:cNvSpPr>
          <p:nvPr>
            <p:ph type="title"/>
          </p:nvPr>
        </p:nvSpPr>
        <p:spPr/>
        <p:txBody>
          <a:bodyPr/>
          <a:lstStyle/>
          <a:p>
            <a:r>
              <a:rPr lang="en-US"/>
              <a:t>Conclusions and recommendations – gross-specific</a:t>
            </a:r>
          </a:p>
        </p:txBody>
      </p:sp>
      <p:graphicFrame>
        <p:nvGraphicFramePr>
          <p:cNvPr id="6" name="Content Placeholder 5">
            <a:extLst>
              <a:ext uri="{FF2B5EF4-FFF2-40B4-BE49-F238E27FC236}">
                <a16:creationId xmlns:a16="http://schemas.microsoft.com/office/drawing/2014/main" id="{3DD637EF-DC60-C1EB-C228-CF68A24AC57B}"/>
              </a:ext>
            </a:extLst>
          </p:cNvPr>
          <p:cNvGraphicFramePr>
            <a:graphicFrameLocks noGrp="1"/>
          </p:cNvGraphicFramePr>
          <p:nvPr>
            <p:ph sz="half" idx="1"/>
            <p:extLst>
              <p:ext uri="{D42A27DB-BD31-4B8C-83A1-F6EECF244321}">
                <p14:modId xmlns:p14="http://schemas.microsoft.com/office/powerpoint/2010/main" val="3336952511"/>
              </p:ext>
            </p:extLst>
          </p:nvPr>
        </p:nvGraphicFramePr>
        <p:xfrm>
          <a:off x="539750" y="1730375"/>
          <a:ext cx="5465763" cy="4316413"/>
        </p:xfrm>
        <a:graphic>
          <a:graphicData uri="http://schemas.openxmlformats.org/drawingml/2006/table">
            <a:tbl>
              <a:tblPr firstRow="1" bandRow="1">
                <a:tableStyleId>{5C22544A-7EE6-4342-B048-85BDC9FD1C3A}</a:tableStyleId>
              </a:tblPr>
              <a:tblGrid>
                <a:gridCol w="5465763">
                  <a:extLst>
                    <a:ext uri="{9D8B030D-6E8A-4147-A177-3AD203B41FA5}">
                      <a16:colId xmlns:a16="http://schemas.microsoft.com/office/drawing/2014/main" val="3820053731"/>
                    </a:ext>
                  </a:extLst>
                </a:gridCol>
              </a:tblGrid>
              <a:tr h="607260">
                <a:tc>
                  <a:txBody>
                    <a:bodyPr/>
                    <a:lstStyle/>
                    <a:p>
                      <a:pPr algn="ctr"/>
                      <a:r>
                        <a:rPr lang="en-US">
                          <a:solidFill>
                            <a:schemeClr val="accent5"/>
                          </a:solidFill>
                        </a:rPr>
                        <a:t>Conclusion</a:t>
                      </a:r>
                    </a:p>
                  </a:txBody>
                  <a:tcPr anchor="ctr"/>
                </a:tc>
                <a:extLst>
                  <a:ext uri="{0D108BD9-81ED-4DB2-BD59-A6C34878D82A}">
                    <a16:rowId xmlns:a16="http://schemas.microsoft.com/office/drawing/2014/main" val="179811004"/>
                  </a:ext>
                </a:extLst>
              </a:tr>
              <a:tr h="3709153">
                <a:tc>
                  <a:txBody>
                    <a:bodyPr/>
                    <a:lstStyle/>
                    <a:p>
                      <a:pPr>
                        <a:spcAft>
                          <a:spcPts val="600"/>
                        </a:spcAft>
                      </a:pPr>
                      <a:r>
                        <a:rPr lang="en-US" b="1">
                          <a:solidFill>
                            <a:schemeClr val="tx2"/>
                          </a:solidFill>
                        </a:rPr>
                        <a:t>Gross savings analysis methods</a:t>
                      </a:r>
                    </a:p>
                    <a:p>
                      <a:pPr>
                        <a:spcAft>
                          <a:spcPts val="600"/>
                        </a:spcAft>
                      </a:pPr>
                      <a:r>
                        <a:rPr lang="en-US" sz="1700">
                          <a:solidFill>
                            <a:schemeClr val="tx2"/>
                          </a:solidFill>
                        </a:rPr>
                        <a:t>We observed a decline in the use of the top-down modeling approach, with fewer sites adopting it and a decrease in the percentage of savings from top-down models for electric and gas compared to PY21/22. </a:t>
                      </a:r>
                    </a:p>
                    <a:p>
                      <a:pPr>
                        <a:spcAft>
                          <a:spcPts val="600"/>
                        </a:spcAft>
                      </a:pPr>
                      <a:r>
                        <a:rPr lang="en-US" sz="1700">
                          <a:solidFill>
                            <a:schemeClr val="tx2"/>
                          </a:solidFill>
                        </a:rPr>
                        <a:t>The SEM M&amp;V Guide designates top-down modeling as the preferred methodology for calculating SEM savings. </a:t>
                      </a:r>
                    </a:p>
                    <a:p>
                      <a:pPr>
                        <a:spcAft>
                          <a:spcPts val="600"/>
                        </a:spcAft>
                      </a:pPr>
                      <a:r>
                        <a:rPr lang="en-US" sz="1700">
                          <a:solidFill>
                            <a:schemeClr val="tx2"/>
                          </a:solidFill>
                        </a:rPr>
                        <a:t>While bottom-up calculations are allowed and justified in certain situations, they may obscure zero or negative savings—particularly at sites beyond the first reporting cycle, where SEM-related savings could regress.</a:t>
                      </a:r>
                    </a:p>
                  </a:txBody>
                  <a:tcPr>
                    <a:solidFill>
                      <a:schemeClr val="bg1">
                        <a:lumMod val="95000"/>
                      </a:schemeClr>
                    </a:solidFill>
                  </a:tcPr>
                </a:tc>
                <a:extLst>
                  <a:ext uri="{0D108BD9-81ED-4DB2-BD59-A6C34878D82A}">
                    <a16:rowId xmlns:a16="http://schemas.microsoft.com/office/drawing/2014/main" val="3405650037"/>
                  </a:ext>
                </a:extLst>
              </a:tr>
            </a:tbl>
          </a:graphicData>
        </a:graphic>
      </p:graphicFrame>
      <p:sp>
        <p:nvSpPr>
          <p:cNvPr id="5" name="Slide Number Placeholder 4">
            <a:extLst>
              <a:ext uri="{FF2B5EF4-FFF2-40B4-BE49-F238E27FC236}">
                <a16:creationId xmlns:a16="http://schemas.microsoft.com/office/drawing/2014/main" id="{6156DA64-267B-022E-43A3-1C3231670903}"/>
              </a:ext>
            </a:extLst>
          </p:cNvPr>
          <p:cNvSpPr>
            <a:spLocks noGrp="1"/>
          </p:cNvSpPr>
          <p:nvPr>
            <p:ph type="sldNum" sz="quarter" idx="12"/>
          </p:nvPr>
        </p:nvSpPr>
        <p:spPr/>
        <p:txBody>
          <a:bodyPr/>
          <a:lstStyle/>
          <a:p>
            <a:fld id="{5BA07366-CB75-4AA8-9E5B-928B849F427C}" type="slidenum">
              <a:rPr lang="en-US" smtClean="0"/>
              <a:t>27</a:t>
            </a:fld>
            <a:endParaRPr lang="en-US"/>
          </a:p>
        </p:txBody>
      </p:sp>
      <p:graphicFrame>
        <p:nvGraphicFramePr>
          <p:cNvPr id="7" name="Content Placeholder 5">
            <a:extLst>
              <a:ext uri="{FF2B5EF4-FFF2-40B4-BE49-F238E27FC236}">
                <a16:creationId xmlns:a16="http://schemas.microsoft.com/office/drawing/2014/main" id="{1A8D89F3-0687-9384-72E7-F8E9BF5C3E29}"/>
              </a:ext>
            </a:extLst>
          </p:cNvPr>
          <p:cNvGraphicFramePr>
            <a:graphicFrameLocks/>
          </p:cNvGraphicFramePr>
          <p:nvPr>
            <p:extLst>
              <p:ext uri="{D42A27DB-BD31-4B8C-83A1-F6EECF244321}">
                <p14:modId xmlns:p14="http://schemas.microsoft.com/office/powerpoint/2010/main" val="4269522152"/>
              </p:ext>
            </p:extLst>
          </p:nvPr>
        </p:nvGraphicFramePr>
        <p:xfrm>
          <a:off x="6184900" y="1730374"/>
          <a:ext cx="5465763" cy="4317605"/>
        </p:xfrm>
        <a:graphic>
          <a:graphicData uri="http://schemas.openxmlformats.org/drawingml/2006/table">
            <a:tbl>
              <a:tblPr firstRow="1" bandRow="1">
                <a:tableStyleId>{5C22544A-7EE6-4342-B048-85BDC9FD1C3A}</a:tableStyleId>
              </a:tblPr>
              <a:tblGrid>
                <a:gridCol w="5465763">
                  <a:extLst>
                    <a:ext uri="{9D8B030D-6E8A-4147-A177-3AD203B41FA5}">
                      <a16:colId xmlns:a16="http://schemas.microsoft.com/office/drawing/2014/main" val="3820053731"/>
                    </a:ext>
                  </a:extLst>
                </a:gridCol>
              </a:tblGrid>
              <a:tr h="606581">
                <a:tc>
                  <a:txBody>
                    <a:bodyPr/>
                    <a:lstStyle/>
                    <a:p>
                      <a:pPr algn="ctr"/>
                      <a:r>
                        <a:rPr lang="en-US">
                          <a:solidFill>
                            <a:schemeClr val="accent5"/>
                          </a:solidFill>
                        </a:rPr>
                        <a:t>Recommendation(s)</a:t>
                      </a:r>
                    </a:p>
                  </a:txBody>
                  <a:tcPr anchor="ctr"/>
                </a:tc>
                <a:extLst>
                  <a:ext uri="{0D108BD9-81ED-4DB2-BD59-A6C34878D82A}">
                    <a16:rowId xmlns:a16="http://schemas.microsoft.com/office/drawing/2014/main" val="179811004"/>
                  </a:ext>
                </a:extLst>
              </a:tr>
              <a:tr h="1855512">
                <a:tc>
                  <a:txBody>
                    <a:bodyPr/>
                    <a:lstStyle/>
                    <a:p>
                      <a:pPr marL="342900" indent="-342900">
                        <a:spcAft>
                          <a:spcPts val="1200"/>
                        </a:spcAft>
                        <a:buFont typeface="+mj-lt"/>
                        <a:buAutoNum type="arabicPeriod"/>
                      </a:pPr>
                      <a:r>
                        <a:rPr lang="en-US">
                          <a:solidFill>
                            <a:schemeClr val="tx2"/>
                          </a:solidFill>
                        </a:rPr>
                        <a:t>Implementers should provide justifications for using bottom-up calculations that are site-specific and reasonable, and PAs must conduct thorough reviews of root causes noted in bottom-up justifications before approving. </a:t>
                      </a:r>
                    </a:p>
                  </a:txBody>
                  <a:tcPr>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5650037"/>
                  </a:ext>
                </a:extLst>
              </a:tr>
              <a:tr h="1855512">
                <a:tc>
                  <a:txBody>
                    <a:bodyPr/>
                    <a:lstStyle/>
                    <a:p>
                      <a:pPr marL="342900" indent="-342900">
                        <a:spcAft>
                          <a:spcPts val="1200"/>
                        </a:spcAft>
                        <a:buFont typeface="+mj-lt"/>
                        <a:buAutoNum type="arabicPeriod" startAt="2"/>
                      </a:pPr>
                      <a:r>
                        <a:rPr lang="en-US">
                          <a:solidFill>
                            <a:schemeClr val="tx2"/>
                          </a:solidFill>
                        </a:rPr>
                        <a:t>For sites using bottom-up calculations to claim savings beyond the first reporting cycle, implementers should collect and provide evidence and documentation of savings persistence from the previous cycle and include it in the project files package. </a:t>
                      </a: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4992168"/>
                  </a:ext>
                </a:extLst>
              </a:tr>
            </a:tbl>
          </a:graphicData>
        </a:graphic>
      </p:graphicFrame>
      <p:sp>
        <p:nvSpPr>
          <p:cNvPr id="12" name="Oval 11">
            <a:extLst>
              <a:ext uri="{FF2B5EF4-FFF2-40B4-BE49-F238E27FC236}">
                <a16:creationId xmlns:a16="http://schemas.microsoft.com/office/drawing/2014/main" id="{1ED52BCF-442F-31AB-F6D3-D74C08BF593E}"/>
              </a:ext>
            </a:extLst>
          </p:cNvPr>
          <p:cNvSpPr/>
          <p:nvPr/>
        </p:nvSpPr>
        <p:spPr>
          <a:xfrm>
            <a:off x="736191" y="1178126"/>
            <a:ext cx="849872" cy="8498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err="1"/>
          </a:p>
        </p:txBody>
      </p:sp>
      <p:pic>
        <p:nvPicPr>
          <p:cNvPr id="14" name="Content Placeholder 13" descr="Document with solid fill">
            <a:extLst>
              <a:ext uri="{FF2B5EF4-FFF2-40B4-BE49-F238E27FC236}">
                <a16:creationId xmlns:a16="http://schemas.microsoft.com/office/drawing/2014/main" id="{D8090B1F-19D0-6DE1-B0C0-42FAFC4D46AC}"/>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819418" y="1261353"/>
            <a:ext cx="683419" cy="683419"/>
          </a:xfrm>
        </p:spPr>
      </p:pic>
      <p:sp>
        <p:nvSpPr>
          <p:cNvPr id="17" name="Oval 16">
            <a:extLst>
              <a:ext uri="{FF2B5EF4-FFF2-40B4-BE49-F238E27FC236}">
                <a16:creationId xmlns:a16="http://schemas.microsoft.com/office/drawing/2014/main" id="{D071936E-09A9-97C2-919E-3E4D40EF17A0}"/>
              </a:ext>
            </a:extLst>
          </p:cNvPr>
          <p:cNvSpPr/>
          <p:nvPr/>
        </p:nvSpPr>
        <p:spPr>
          <a:xfrm>
            <a:off x="6401885" y="1178126"/>
            <a:ext cx="849872" cy="8498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err="1"/>
          </a:p>
        </p:txBody>
      </p:sp>
      <p:pic>
        <p:nvPicPr>
          <p:cNvPr id="18" name="Content Placeholder 13" descr="Thumbs up sign with solid fill">
            <a:extLst>
              <a:ext uri="{FF2B5EF4-FFF2-40B4-BE49-F238E27FC236}">
                <a16:creationId xmlns:a16="http://schemas.microsoft.com/office/drawing/2014/main" id="{713384CE-C619-8169-8FB3-0A43441D30C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485112" y="1261353"/>
            <a:ext cx="683419" cy="683419"/>
          </a:xfrm>
          <a:prstGeom prst="rect">
            <a:avLst/>
          </a:prstGeom>
        </p:spPr>
      </p:pic>
    </p:spTree>
    <p:extLst>
      <p:ext uri="{BB962C8B-B14F-4D97-AF65-F5344CB8AC3E}">
        <p14:creationId xmlns:p14="http://schemas.microsoft.com/office/powerpoint/2010/main" val="396941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24770-3A44-03B0-3BDB-0DEBC83A0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C06C4D-6011-19D0-D248-237899DD0211}"/>
              </a:ext>
            </a:extLst>
          </p:cNvPr>
          <p:cNvSpPr>
            <a:spLocks noGrp="1"/>
          </p:cNvSpPr>
          <p:nvPr>
            <p:ph type="title"/>
          </p:nvPr>
        </p:nvSpPr>
        <p:spPr/>
        <p:txBody>
          <a:bodyPr/>
          <a:lstStyle/>
          <a:p>
            <a:r>
              <a:rPr lang="en-US"/>
              <a:t>Conclusions and recommendations – gross-specific</a:t>
            </a:r>
          </a:p>
        </p:txBody>
      </p:sp>
      <p:graphicFrame>
        <p:nvGraphicFramePr>
          <p:cNvPr id="6" name="Content Placeholder 5">
            <a:extLst>
              <a:ext uri="{FF2B5EF4-FFF2-40B4-BE49-F238E27FC236}">
                <a16:creationId xmlns:a16="http://schemas.microsoft.com/office/drawing/2014/main" id="{C4385284-E0EA-E77C-7738-CC9938AD9FFC}"/>
              </a:ext>
            </a:extLst>
          </p:cNvPr>
          <p:cNvGraphicFramePr>
            <a:graphicFrameLocks noGrp="1"/>
          </p:cNvGraphicFramePr>
          <p:nvPr>
            <p:ph sz="half" idx="1"/>
            <p:extLst>
              <p:ext uri="{D42A27DB-BD31-4B8C-83A1-F6EECF244321}">
                <p14:modId xmlns:p14="http://schemas.microsoft.com/office/powerpoint/2010/main" val="3239320638"/>
              </p:ext>
            </p:extLst>
          </p:nvPr>
        </p:nvGraphicFramePr>
        <p:xfrm>
          <a:off x="539750" y="1730375"/>
          <a:ext cx="5465763" cy="4316413"/>
        </p:xfrm>
        <a:graphic>
          <a:graphicData uri="http://schemas.openxmlformats.org/drawingml/2006/table">
            <a:tbl>
              <a:tblPr firstRow="1" bandRow="1">
                <a:tableStyleId>{5C22544A-7EE6-4342-B048-85BDC9FD1C3A}</a:tableStyleId>
              </a:tblPr>
              <a:tblGrid>
                <a:gridCol w="5465763">
                  <a:extLst>
                    <a:ext uri="{9D8B030D-6E8A-4147-A177-3AD203B41FA5}">
                      <a16:colId xmlns:a16="http://schemas.microsoft.com/office/drawing/2014/main" val="3820053731"/>
                    </a:ext>
                  </a:extLst>
                </a:gridCol>
              </a:tblGrid>
              <a:tr h="607260">
                <a:tc>
                  <a:txBody>
                    <a:bodyPr/>
                    <a:lstStyle/>
                    <a:p>
                      <a:pPr algn="ctr"/>
                      <a:r>
                        <a:rPr lang="en-US">
                          <a:solidFill>
                            <a:schemeClr val="accent5"/>
                          </a:solidFill>
                        </a:rPr>
                        <a:t>Conclusion</a:t>
                      </a:r>
                    </a:p>
                  </a:txBody>
                  <a:tcPr anchor="ctr"/>
                </a:tc>
                <a:extLst>
                  <a:ext uri="{0D108BD9-81ED-4DB2-BD59-A6C34878D82A}">
                    <a16:rowId xmlns:a16="http://schemas.microsoft.com/office/drawing/2014/main" val="179811004"/>
                  </a:ext>
                </a:extLst>
              </a:tr>
              <a:tr h="3709153">
                <a:tc>
                  <a:txBody>
                    <a:bodyPr/>
                    <a:lstStyle/>
                    <a:p>
                      <a:pPr>
                        <a:spcAft>
                          <a:spcPts val="600"/>
                        </a:spcAft>
                      </a:pPr>
                      <a:r>
                        <a:rPr lang="en-US" b="1">
                          <a:solidFill>
                            <a:schemeClr val="tx2"/>
                          </a:solidFill>
                        </a:rPr>
                        <a:t>Savings annualization discrepancies</a:t>
                      </a:r>
                    </a:p>
                    <a:p>
                      <a:pPr>
                        <a:spcAft>
                          <a:spcPts val="600"/>
                        </a:spcAft>
                      </a:pPr>
                      <a:r>
                        <a:rPr lang="en-US">
                          <a:solidFill>
                            <a:schemeClr val="tx2"/>
                          </a:solidFill>
                        </a:rPr>
                        <a:t>Savings annualization refers to prorating the savings calculated within a short period of time to represent a full year of savings. </a:t>
                      </a:r>
                    </a:p>
                    <a:p>
                      <a:pPr>
                        <a:spcAft>
                          <a:spcPts val="600"/>
                        </a:spcAft>
                      </a:pPr>
                      <a:r>
                        <a:rPr lang="en-US">
                          <a:solidFill>
                            <a:schemeClr val="tx2"/>
                          </a:solidFill>
                        </a:rPr>
                        <a:t>Overall, the use of annualization based on insufficient or unrepresentative periods of facility operation in PY2023 resulted in a 6% decrease in total forecasted savings, compared to an 8% decrease in PY2021/22, reflecting significant improvement from PY2021/2022. </a:t>
                      </a:r>
                    </a:p>
                    <a:p>
                      <a:pPr>
                        <a:spcAft>
                          <a:spcPts val="600"/>
                        </a:spcAft>
                      </a:pPr>
                      <a:r>
                        <a:rPr lang="en-US">
                          <a:solidFill>
                            <a:schemeClr val="tx2"/>
                          </a:solidFill>
                        </a:rPr>
                        <a:t>This improvement is primarily due to sites using longer periods for annualization in PY2023.</a:t>
                      </a:r>
                    </a:p>
                  </a:txBody>
                  <a:tcPr>
                    <a:solidFill>
                      <a:schemeClr val="bg1">
                        <a:lumMod val="95000"/>
                      </a:schemeClr>
                    </a:solidFill>
                  </a:tcPr>
                </a:tc>
                <a:extLst>
                  <a:ext uri="{0D108BD9-81ED-4DB2-BD59-A6C34878D82A}">
                    <a16:rowId xmlns:a16="http://schemas.microsoft.com/office/drawing/2014/main" val="3405650037"/>
                  </a:ext>
                </a:extLst>
              </a:tr>
            </a:tbl>
          </a:graphicData>
        </a:graphic>
      </p:graphicFrame>
      <p:sp>
        <p:nvSpPr>
          <p:cNvPr id="5" name="Slide Number Placeholder 4">
            <a:extLst>
              <a:ext uri="{FF2B5EF4-FFF2-40B4-BE49-F238E27FC236}">
                <a16:creationId xmlns:a16="http://schemas.microsoft.com/office/drawing/2014/main" id="{80F4168F-3BDE-159D-242B-CB1000F1963B}"/>
              </a:ext>
            </a:extLst>
          </p:cNvPr>
          <p:cNvSpPr>
            <a:spLocks noGrp="1"/>
          </p:cNvSpPr>
          <p:nvPr>
            <p:ph type="sldNum" sz="quarter" idx="12"/>
          </p:nvPr>
        </p:nvSpPr>
        <p:spPr/>
        <p:txBody>
          <a:bodyPr/>
          <a:lstStyle/>
          <a:p>
            <a:fld id="{5BA07366-CB75-4AA8-9E5B-928B849F427C}" type="slidenum">
              <a:rPr lang="en-US" smtClean="0"/>
              <a:t>28</a:t>
            </a:fld>
            <a:endParaRPr lang="en-US"/>
          </a:p>
        </p:txBody>
      </p:sp>
      <p:graphicFrame>
        <p:nvGraphicFramePr>
          <p:cNvPr id="7" name="Content Placeholder 5">
            <a:extLst>
              <a:ext uri="{FF2B5EF4-FFF2-40B4-BE49-F238E27FC236}">
                <a16:creationId xmlns:a16="http://schemas.microsoft.com/office/drawing/2014/main" id="{C83F0FB8-26D1-1CBE-9F9C-FF73A449DB1B}"/>
              </a:ext>
            </a:extLst>
          </p:cNvPr>
          <p:cNvGraphicFramePr>
            <a:graphicFrameLocks/>
          </p:cNvGraphicFramePr>
          <p:nvPr>
            <p:extLst>
              <p:ext uri="{D42A27DB-BD31-4B8C-83A1-F6EECF244321}">
                <p14:modId xmlns:p14="http://schemas.microsoft.com/office/powerpoint/2010/main" val="509223018"/>
              </p:ext>
            </p:extLst>
          </p:nvPr>
        </p:nvGraphicFramePr>
        <p:xfrm>
          <a:off x="6184901" y="1730375"/>
          <a:ext cx="5465763" cy="4319724"/>
        </p:xfrm>
        <a:graphic>
          <a:graphicData uri="http://schemas.openxmlformats.org/drawingml/2006/table">
            <a:tbl>
              <a:tblPr firstRow="1" bandRow="1">
                <a:tableStyleId>{5C22544A-7EE6-4342-B048-85BDC9FD1C3A}</a:tableStyleId>
              </a:tblPr>
              <a:tblGrid>
                <a:gridCol w="5465763">
                  <a:extLst>
                    <a:ext uri="{9D8B030D-6E8A-4147-A177-3AD203B41FA5}">
                      <a16:colId xmlns:a16="http://schemas.microsoft.com/office/drawing/2014/main" val="3820053731"/>
                    </a:ext>
                  </a:extLst>
                </a:gridCol>
              </a:tblGrid>
              <a:tr h="607260">
                <a:tc>
                  <a:txBody>
                    <a:bodyPr/>
                    <a:lstStyle/>
                    <a:p>
                      <a:pPr algn="ctr"/>
                      <a:r>
                        <a:rPr lang="en-US">
                          <a:solidFill>
                            <a:schemeClr val="accent5"/>
                          </a:solidFill>
                        </a:rPr>
                        <a:t>Recommendation(s)</a:t>
                      </a:r>
                    </a:p>
                  </a:txBody>
                  <a:tcPr anchor="ctr"/>
                </a:tc>
                <a:extLst>
                  <a:ext uri="{0D108BD9-81ED-4DB2-BD59-A6C34878D82A}">
                    <a16:rowId xmlns:a16="http://schemas.microsoft.com/office/drawing/2014/main" val="179811004"/>
                  </a:ext>
                </a:extLst>
              </a:tr>
              <a:tr h="3712464">
                <a:tc>
                  <a:txBody>
                    <a:bodyPr/>
                    <a:lstStyle/>
                    <a:p>
                      <a:pPr marL="342900" indent="-342900">
                        <a:spcAft>
                          <a:spcPts val="1200"/>
                        </a:spcAft>
                        <a:buFont typeface="+mj-lt"/>
                        <a:buAutoNum type="arabicPeriod"/>
                      </a:pPr>
                      <a:r>
                        <a:rPr lang="en-US">
                          <a:solidFill>
                            <a:schemeClr val="tx2"/>
                          </a:solidFill>
                        </a:rPr>
                        <a:t>If SEM participants decide to use bottom-up calculations for the second reporting period after using the top-down modeling approach in the first, implementers should consider recalculating the savings from the first reporting period using the bottom-up calculations and truing up the savings at the end of the cycle.</a:t>
                      </a:r>
                    </a:p>
                  </a:txBody>
                  <a:tcPr>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5650037"/>
                  </a:ext>
                </a:extLst>
              </a:tr>
            </a:tbl>
          </a:graphicData>
        </a:graphic>
      </p:graphicFrame>
      <p:sp>
        <p:nvSpPr>
          <p:cNvPr id="12" name="Oval 11">
            <a:extLst>
              <a:ext uri="{FF2B5EF4-FFF2-40B4-BE49-F238E27FC236}">
                <a16:creationId xmlns:a16="http://schemas.microsoft.com/office/drawing/2014/main" id="{8B5D9CD4-AB9C-5687-D93D-EDDCD00C8F79}"/>
              </a:ext>
            </a:extLst>
          </p:cNvPr>
          <p:cNvSpPr/>
          <p:nvPr/>
        </p:nvSpPr>
        <p:spPr>
          <a:xfrm>
            <a:off x="736191" y="1178126"/>
            <a:ext cx="849872" cy="8498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err="1"/>
          </a:p>
        </p:txBody>
      </p:sp>
      <p:pic>
        <p:nvPicPr>
          <p:cNvPr id="14" name="Content Placeholder 13" descr="Document with solid fill">
            <a:extLst>
              <a:ext uri="{FF2B5EF4-FFF2-40B4-BE49-F238E27FC236}">
                <a16:creationId xmlns:a16="http://schemas.microsoft.com/office/drawing/2014/main" id="{AED4862A-0C63-89A1-1397-D3955A17EED3}"/>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819418" y="1261353"/>
            <a:ext cx="683419" cy="683419"/>
          </a:xfrm>
        </p:spPr>
      </p:pic>
      <p:sp>
        <p:nvSpPr>
          <p:cNvPr id="17" name="Oval 16">
            <a:extLst>
              <a:ext uri="{FF2B5EF4-FFF2-40B4-BE49-F238E27FC236}">
                <a16:creationId xmlns:a16="http://schemas.microsoft.com/office/drawing/2014/main" id="{99F6260F-AFFC-A34F-DF5F-18BF97731830}"/>
              </a:ext>
            </a:extLst>
          </p:cNvPr>
          <p:cNvSpPr/>
          <p:nvPr/>
        </p:nvSpPr>
        <p:spPr>
          <a:xfrm>
            <a:off x="6401885" y="1178126"/>
            <a:ext cx="849872" cy="8498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err="1"/>
          </a:p>
        </p:txBody>
      </p:sp>
      <p:pic>
        <p:nvPicPr>
          <p:cNvPr id="18" name="Content Placeholder 13" descr="Thumbs up sign with solid fill">
            <a:extLst>
              <a:ext uri="{FF2B5EF4-FFF2-40B4-BE49-F238E27FC236}">
                <a16:creationId xmlns:a16="http://schemas.microsoft.com/office/drawing/2014/main" id="{75011022-17FB-955C-37B1-35D20EE32BD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485112" y="1261353"/>
            <a:ext cx="683419" cy="683419"/>
          </a:xfrm>
          <a:prstGeom prst="rect">
            <a:avLst/>
          </a:prstGeom>
        </p:spPr>
      </p:pic>
    </p:spTree>
    <p:extLst>
      <p:ext uri="{BB962C8B-B14F-4D97-AF65-F5344CB8AC3E}">
        <p14:creationId xmlns:p14="http://schemas.microsoft.com/office/powerpoint/2010/main" val="121240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E8FA8-E434-9236-EFE4-7D169F138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F3184-443C-6F32-0B18-BA8C6CAB730B}"/>
              </a:ext>
            </a:extLst>
          </p:cNvPr>
          <p:cNvSpPr>
            <a:spLocks noGrp="1"/>
          </p:cNvSpPr>
          <p:nvPr>
            <p:ph type="title"/>
          </p:nvPr>
        </p:nvSpPr>
        <p:spPr/>
        <p:txBody>
          <a:bodyPr/>
          <a:lstStyle/>
          <a:p>
            <a:r>
              <a:rPr lang="en-US"/>
              <a:t>Conclusions and recommendations – gross-specific</a:t>
            </a:r>
          </a:p>
        </p:txBody>
      </p:sp>
      <p:graphicFrame>
        <p:nvGraphicFramePr>
          <p:cNvPr id="6" name="Content Placeholder 5">
            <a:extLst>
              <a:ext uri="{FF2B5EF4-FFF2-40B4-BE49-F238E27FC236}">
                <a16:creationId xmlns:a16="http://schemas.microsoft.com/office/drawing/2014/main" id="{B75D9204-2179-D822-DDEF-E70AD535205A}"/>
              </a:ext>
            </a:extLst>
          </p:cNvPr>
          <p:cNvGraphicFramePr>
            <a:graphicFrameLocks noGrp="1"/>
          </p:cNvGraphicFramePr>
          <p:nvPr>
            <p:ph sz="half" idx="1"/>
            <p:extLst>
              <p:ext uri="{D42A27DB-BD31-4B8C-83A1-F6EECF244321}">
                <p14:modId xmlns:p14="http://schemas.microsoft.com/office/powerpoint/2010/main" val="1034481182"/>
              </p:ext>
            </p:extLst>
          </p:nvPr>
        </p:nvGraphicFramePr>
        <p:xfrm>
          <a:off x="539750" y="1730375"/>
          <a:ext cx="5465763" cy="4316413"/>
        </p:xfrm>
        <a:graphic>
          <a:graphicData uri="http://schemas.openxmlformats.org/drawingml/2006/table">
            <a:tbl>
              <a:tblPr firstRow="1" bandRow="1">
                <a:tableStyleId>{5C22544A-7EE6-4342-B048-85BDC9FD1C3A}</a:tableStyleId>
              </a:tblPr>
              <a:tblGrid>
                <a:gridCol w="5465763">
                  <a:extLst>
                    <a:ext uri="{9D8B030D-6E8A-4147-A177-3AD203B41FA5}">
                      <a16:colId xmlns:a16="http://schemas.microsoft.com/office/drawing/2014/main" val="3820053731"/>
                    </a:ext>
                  </a:extLst>
                </a:gridCol>
              </a:tblGrid>
              <a:tr h="607260">
                <a:tc>
                  <a:txBody>
                    <a:bodyPr/>
                    <a:lstStyle/>
                    <a:p>
                      <a:pPr algn="ctr"/>
                      <a:r>
                        <a:rPr lang="en-US">
                          <a:solidFill>
                            <a:schemeClr val="accent5"/>
                          </a:solidFill>
                        </a:rPr>
                        <a:t>Conclusion</a:t>
                      </a:r>
                    </a:p>
                  </a:txBody>
                  <a:tcPr anchor="ctr"/>
                </a:tc>
                <a:extLst>
                  <a:ext uri="{0D108BD9-81ED-4DB2-BD59-A6C34878D82A}">
                    <a16:rowId xmlns:a16="http://schemas.microsoft.com/office/drawing/2014/main" val="179811004"/>
                  </a:ext>
                </a:extLst>
              </a:tr>
              <a:tr h="3709153">
                <a:tc>
                  <a:txBody>
                    <a:bodyPr/>
                    <a:lstStyle/>
                    <a:p>
                      <a:pPr>
                        <a:spcAft>
                          <a:spcPts val="600"/>
                        </a:spcAft>
                      </a:pPr>
                      <a:r>
                        <a:rPr lang="en-US" b="1">
                          <a:solidFill>
                            <a:schemeClr val="tx2"/>
                          </a:solidFill>
                        </a:rPr>
                        <a:t>Top-down model discrepancies</a:t>
                      </a:r>
                    </a:p>
                    <a:p>
                      <a:pPr>
                        <a:spcAft>
                          <a:spcPts val="600"/>
                        </a:spcAft>
                      </a:pPr>
                      <a:r>
                        <a:rPr lang="en-US" sz="1700">
                          <a:solidFill>
                            <a:schemeClr val="tx2"/>
                          </a:solidFill>
                        </a:rPr>
                        <a:t>Our top-down models corrections resulted in a 10% decrease in total forecasted savings, compared to a 4% decrease in PY2021/22. </a:t>
                      </a:r>
                    </a:p>
                    <a:p>
                      <a:pPr>
                        <a:spcAft>
                          <a:spcPts val="600"/>
                        </a:spcAft>
                      </a:pPr>
                      <a:r>
                        <a:rPr lang="en-US" sz="1700">
                          <a:solidFill>
                            <a:schemeClr val="tx2"/>
                          </a:solidFill>
                        </a:rPr>
                        <a:t>We reviewed all top-down models used by SEM participants to calculate savings for projects implemented in PY2023. </a:t>
                      </a:r>
                    </a:p>
                    <a:p>
                      <a:pPr>
                        <a:spcAft>
                          <a:spcPts val="600"/>
                        </a:spcAft>
                      </a:pPr>
                      <a:r>
                        <a:rPr lang="en-US" sz="1700">
                          <a:solidFill>
                            <a:schemeClr val="tx2"/>
                          </a:solidFill>
                        </a:rPr>
                        <a:t>These corrections included removing variables that showed no impact on energy consumption, adjusting changepoints of weather variables to better reflect impact of weather conditions on facilities’ energy consumption, and excluding non-routine events (NREs). </a:t>
                      </a:r>
                    </a:p>
                  </a:txBody>
                  <a:tcPr>
                    <a:solidFill>
                      <a:schemeClr val="bg1">
                        <a:lumMod val="95000"/>
                      </a:schemeClr>
                    </a:solidFill>
                  </a:tcPr>
                </a:tc>
                <a:extLst>
                  <a:ext uri="{0D108BD9-81ED-4DB2-BD59-A6C34878D82A}">
                    <a16:rowId xmlns:a16="http://schemas.microsoft.com/office/drawing/2014/main" val="3405650037"/>
                  </a:ext>
                </a:extLst>
              </a:tr>
            </a:tbl>
          </a:graphicData>
        </a:graphic>
      </p:graphicFrame>
      <p:sp>
        <p:nvSpPr>
          <p:cNvPr id="5" name="Slide Number Placeholder 4">
            <a:extLst>
              <a:ext uri="{FF2B5EF4-FFF2-40B4-BE49-F238E27FC236}">
                <a16:creationId xmlns:a16="http://schemas.microsoft.com/office/drawing/2014/main" id="{113B513E-4B41-7843-DD38-A8E5C811F4C2}"/>
              </a:ext>
            </a:extLst>
          </p:cNvPr>
          <p:cNvSpPr>
            <a:spLocks noGrp="1"/>
          </p:cNvSpPr>
          <p:nvPr>
            <p:ph type="sldNum" sz="quarter" idx="12"/>
          </p:nvPr>
        </p:nvSpPr>
        <p:spPr/>
        <p:txBody>
          <a:bodyPr/>
          <a:lstStyle/>
          <a:p>
            <a:fld id="{5BA07366-CB75-4AA8-9E5B-928B849F427C}" type="slidenum">
              <a:rPr lang="en-US" smtClean="0"/>
              <a:t>29</a:t>
            </a:fld>
            <a:endParaRPr lang="en-US"/>
          </a:p>
        </p:txBody>
      </p:sp>
      <p:graphicFrame>
        <p:nvGraphicFramePr>
          <p:cNvPr id="7" name="Content Placeholder 5">
            <a:extLst>
              <a:ext uri="{FF2B5EF4-FFF2-40B4-BE49-F238E27FC236}">
                <a16:creationId xmlns:a16="http://schemas.microsoft.com/office/drawing/2014/main" id="{7BF4BF1F-4D0D-9BE5-F620-24401739DEA6}"/>
              </a:ext>
            </a:extLst>
          </p:cNvPr>
          <p:cNvGraphicFramePr>
            <a:graphicFrameLocks/>
          </p:cNvGraphicFramePr>
          <p:nvPr>
            <p:extLst>
              <p:ext uri="{D42A27DB-BD31-4B8C-83A1-F6EECF244321}">
                <p14:modId xmlns:p14="http://schemas.microsoft.com/office/powerpoint/2010/main" val="2439804484"/>
              </p:ext>
            </p:extLst>
          </p:nvPr>
        </p:nvGraphicFramePr>
        <p:xfrm>
          <a:off x="6184900" y="1730374"/>
          <a:ext cx="5465763" cy="4318355"/>
        </p:xfrm>
        <a:graphic>
          <a:graphicData uri="http://schemas.openxmlformats.org/drawingml/2006/table">
            <a:tbl>
              <a:tblPr firstRow="1" bandRow="1">
                <a:tableStyleId>{5C22544A-7EE6-4342-B048-85BDC9FD1C3A}</a:tableStyleId>
              </a:tblPr>
              <a:tblGrid>
                <a:gridCol w="5465763">
                  <a:extLst>
                    <a:ext uri="{9D8B030D-6E8A-4147-A177-3AD203B41FA5}">
                      <a16:colId xmlns:a16="http://schemas.microsoft.com/office/drawing/2014/main" val="3820053731"/>
                    </a:ext>
                  </a:extLst>
                </a:gridCol>
              </a:tblGrid>
              <a:tr h="603504">
                <a:tc>
                  <a:txBody>
                    <a:bodyPr/>
                    <a:lstStyle/>
                    <a:p>
                      <a:pPr algn="ctr"/>
                      <a:r>
                        <a:rPr lang="en-US">
                          <a:solidFill>
                            <a:schemeClr val="accent5"/>
                          </a:solidFill>
                        </a:rPr>
                        <a:t>Recommendation(s)</a:t>
                      </a:r>
                    </a:p>
                  </a:txBody>
                  <a:tcPr anchor="ctr"/>
                </a:tc>
                <a:extLst>
                  <a:ext uri="{0D108BD9-81ED-4DB2-BD59-A6C34878D82A}">
                    <a16:rowId xmlns:a16="http://schemas.microsoft.com/office/drawing/2014/main" val="179811004"/>
                  </a:ext>
                </a:extLst>
              </a:tr>
              <a:tr h="1977491">
                <a:tc>
                  <a:txBody>
                    <a:bodyPr/>
                    <a:lstStyle/>
                    <a:p>
                      <a:pPr marL="342900" indent="-342900">
                        <a:spcAft>
                          <a:spcPts val="1200"/>
                        </a:spcAft>
                        <a:buFont typeface="+mj-lt"/>
                        <a:buAutoNum type="arabicPeriod"/>
                      </a:pPr>
                      <a:r>
                        <a:rPr lang="en-US" sz="1700">
                          <a:solidFill>
                            <a:schemeClr val="tx2"/>
                          </a:solidFill>
                        </a:rPr>
                        <a:t>Implementers should continue to follow the SEM M&amp;V guidelines on creating top-down models and assessing their validity. This includes excluding variables that have no impact on energy consumption and identifying non-routine events, then recalibrating the model to neutralize their influence on the savings estimates.</a:t>
                      </a:r>
                    </a:p>
                  </a:txBody>
                  <a:tcPr>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5650037"/>
                  </a:ext>
                </a:extLst>
              </a:tr>
              <a:tr h="1737360">
                <a:tc>
                  <a:txBody>
                    <a:bodyPr/>
                    <a:lstStyle/>
                    <a:p>
                      <a:pPr marL="342900" indent="-342900">
                        <a:spcAft>
                          <a:spcPts val="1200"/>
                        </a:spcAft>
                        <a:buFont typeface="+mj-lt"/>
                        <a:buAutoNum type="arabicPeriod" startAt="2"/>
                      </a:pPr>
                      <a:r>
                        <a:rPr lang="en-US" sz="1700">
                          <a:solidFill>
                            <a:schemeClr val="tx2"/>
                          </a:solidFill>
                        </a:rPr>
                        <a:t>Implementers should investigate further when savings from either top-down modeling or bottom-up calculations are inaccurate or disproportionate to the measures installed and consider using the alternative savings calculation approach if the disparity cannot be explained or resolved.</a:t>
                      </a: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4992168"/>
                  </a:ext>
                </a:extLst>
              </a:tr>
            </a:tbl>
          </a:graphicData>
        </a:graphic>
      </p:graphicFrame>
      <p:sp>
        <p:nvSpPr>
          <p:cNvPr id="12" name="Oval 11">
            <a:extLst>
              <a:ext uri="{FF2B5EF4-FFF2-40B4-BE49-F238E27FC236}">
                <a16:creationId xmlns:a16="http://schemas.microsoft.com/office/drawing/2014/main" id="{C8A283F3-393E-7780-D104-F97074DEE594}"/>
              </a:ext>
            </a:extLst>
          </p:cNvPr>
          <p:cNvSpPr/>
          <p:nvPr/>
        </p:nvSpPr>
        <p:spPr>
          <a:xfrm>
            <a:off x="736191" y="1178126"/>
            <a:ext cx="849872" cy="8498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err="1"/>
          </a:p>
        </p:txBody>
      </p:sp>
      <p:pic>
        <p:nvPicPr>
          <p:cNvPr id="14" name="Content Placeholder 13" descr="Document with solid fill">
            <a:extLst>
              <a:ext uri="{FF2B5EF4-FFF2-40B4-BE49-F238E27FC236}">
                <a16:creationId xmlns:a16="http://schemas.microsoft.com/office/drawing/2014/main" id="{F37F96BD-92ED-6748-3AE6-4B502A6DFAA3}"/>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819418" y="1261353"/>
            <a:ext cx="683419" cy="683419"/>
          </a:xfrm>
        </p:spPr>
      </p:pic>
      <p:sp>
        <p:nvSpPr>
          <p:cNvPr id="17" name="Oval 16">
            <a:extLst>
              <a:ext uri="{FF2B5EF4-FFF2-40B4-BE49-F238E27FC236}">
                <a16:creationId xmlns:a16="http://schemas.microsoft.com/office/drawing/2014/main" id="{BF65AE0F-5446-14AF-C9DE-53BBE024BD5C}"/>
              </a:ext>
            </a:extLst>
          </p:cNvPr>
          <p:cNvSpPr/>
          <p:nvPr/>
        </p:nvSpPr>
        <p:spPr>
          <a:xfrm>
            <a:off x="6401885" y="1178126"/>
            <a:ext cx="849872" cy="8498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err="1"/>
          </a:p>
        </p:txBody>
      </p:sp>
      <p:pic>
        <p:nvPicPr>
          <p:cNvPr id="18" name="Content Placeholder 13" descr="Thumbs up sign with solid fill">
            <a:extLst>
              <a:ext uri="{FF2B5EF4-FFF2-40B4-BE49-F238E27FC236}">
                <a16:creationId xmlns:a16="http://schemas.microsoft.com/office/drawing/2014/main" id="{4C6D635A-46F3-F095-3974-3FA11DC0F90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485112" y="1261353"/>
            <a:ext cx="683419" cy="683419"/>
          </a:xfrm>
          <a:prstGeom prst="rect">
            <a:avLst/>
          </a:prstGeom>
        </p:spPr>
      </p:pic>
    </p:spTree>
    <p:extLst>
      <p:ext uri="{BB962C8B-B14F-4D97-AF65-F5344CB8AC3E}">
        <p14:creationId xmlns:p14="http://schemas.microsoft.com/office/powerpoint/2010/main" val="233686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0180C87-7D45-623F-3943-A02811C496C7}"/>
              </a:ext>
            </a:extLst>
          </p:cNvPr>
          <p:cNvGraphicFramePr>
            <a:graphicFrameLocks noGrp="1"/>
          </p:cNvGraphicFramePr>
          <p:nvPr>
            <p:ph idx="1"/>
            <p:extLst>
              <p:ext uri="{D42A27DB-BD31-4B8C-83A1-F6EECF244321}">
                <p14:modId xmlns:p14="http://schemas.microsoft.com/office/powerpoint/2010/main" val="1352892540"/>
              </p:ext>
            </p:extLst>
          </p:nvPr>
        </p:nvGraphicFramePr>
        <p:xfrm>
          <a:off x="539751" y="743106"/>
          <a:ext cx="11110913" cy="3241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3B02A48-6D9A-DE0E-1547-81E7FDF04E3B}"/>
              </a:ext>
            </a:extLst>
          </p:cNvPr>
          <p:cNvSpPr>
            <a:spLocks noGrp="1"/>
          </p:cNvSpPr>
          <p:nvPr>
            <p:ph type="title"/>
          </p:nvPr>
        </p:nvSpPr>
        <p:spPr/>
        <p:txBody>
          <a:bodyPr/>
          <a:lstStyle/>
          <a:p>
            <a:r>
              <a:rPr lang="en-US"/>
              <a:t>Study team</a:t>
            </a:r>
          </a:p>
        </p:txBody>
      </p:sp>
      <p:sp>
        <p:nvSpPr>
          <p:cNvPr id="4" name="Slide Number Placeholder 3">
            <a:extLst>
              <a:ext uri="{FF2B5EF4-FFF2-40B4-BE49-F238E27FC236}">
                <a16:creationId xmlns:a16="http://schemas.microsoft.com/office/drawing/2014/main" id="{984F44DB-7BF0-54B8-6493-E8766A1B15BB}"/>
              </a:ext>
            </a:extLst>
          </p:cNvPr>
          <p:cNvSpPr>
            <a:spLocks noGrp="1"/>
          </p:cNvSpPr>
          <p:nvPr>
            <p:ph type="sldNum" sz="quarter" idx="12"/>
          </p:nvPr>
        </p:nvSpPr>
        <p:spPr/>
        <p:txBody>
          <a:bodyPr/>
          <a:lstStyle/>
          <a:p>
            <a:fld id="{5BA07366-CB75-4AA8-9E5B-928B849F427C}" type="slidenum">
              <a:rPr lang="en-US" smtClean="0"/>
              <a:t>3</a:t>
            </a:fld>
            <a:endParaRPr lang="en-US"/>
          </a:p>
        </p:txBody>
      </p:sp>
      <p:graphicFrame>
        <p:nvGraphicFramePr>
          <p:cNvPr id="8" name="Table 7">
            <a:extLst>
              <a:ext uri="{FF2B5EF4-FFF2-40B4-BE49-F238E27FC236}">
                <a16:creationId xmlns:a16="http://schemas.microsoft.com/office/drawing/2014/main" id="{86E2ED59-B4B9-94A0-47C9-3CF0B86DCDED}"/>
              </a:ext>
            </a:extLst>
          </p:cNvPr>
          <p:cNvGraphicFramePr>
            <a:graphicFrameLocks noGrp="1"/>
          </p:cNvGraphicFramePr>
          <p:nvPr>
            <p:extLst>
              <p:ext uri="{D42A27DB-BD31-4B8C-83A1-F6EECF244321}">
                <p14:modId xmlns:p14="http://schemas.microsoft.com/office/powerpoint/2010/main" val="3201966787"/>
              </p:ext>
            </p:extLst>
          </p:nvPr>
        </p:nvGraphicFramePr>
        <p:xfrm>
          <a:off x="6239437" y="3703043"/>
          <a:ext cx="5417298" cy="1554480"/>
        </p:xfrm>
        <a:graphic>
          <a:graphicData uri="http://schemas.openxmlformats.org/drawingml/2006/table">
            <a:tbl>
              <a:tblPr>
                <a:tableStyleId>{5C22544A-7EE6-4342-B048-85BDC9FD1C3A}</a:tableStyleId>
              </a:tblPr>
              <a:tblGrid>
                <a:gridCol w="5417298">
                  <a:extLst>
                    <a:ext uri="{9D8B030D-6E8A-4147-A177-3AD203B41FA5}">
                      <a16:colId xmlns:a16="http://schemas.microsoft.com/office/drawing/2014/main" val="385088691"/>
                    </a:ext>
                  </a:extLst>
                </a:gridCol>
              </a:tblGrid>
              <a:tr h="0">
                <a:tc>
                  <a:txBody>
                    <a:bodyPr/>
                    <a:lstStyle/>
                    <a:p>
                      <a:r>
                        <a:rPr lang="en-US">
                          <a:solidFill>
                            <a:schemeClr val="tx2"/>
                          </a:solidFill>
                        </a:rPr>
                        <a:t>CPUC:</a:t>
                      </a:r>
                    </a:p>
                  </a:txBody>
                  <a:tcPr>
                    <a:lnR w="38100" cap="flat" cmpd="sng" algn="ctr">
                      <a:noFill/>
                      <a:prstDash val="solid"/>
                      <a:round/>
                      <a:headEnd type="none" w="med" len="med"/>
                      <a:tailEnd type="none" w="med" len="med"/>
                    </a:lnR>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42620358"/>
                  </a:ext>
                </a:extLst>
              </a:tr>
              <a:tr h="370840">
                <a:tc>
                  <a:txBody>
                    <a:bodyPr/>
                    <a:lstStyle/>
                    <a:p>
                      <a:pPr marL="285750" indent="-285750">
                        <a:buFont typeface="Arial" panose="020B0604020202020204" pitchFamily="34" charset="0"/>
                        <a:buChar char="•"/>
                      </a:pPr>
                      <a:r>
                        <a:rPr lang="en-US">
                          <a:solidFill>
                            <a:schemeClr val="tx2"/>
                          </a:solidFill>
                        </a:rPr>
                        <a:t>Lisa Paulo, Study Manager, </a:t>
                      </a:r>
                      <a:r>
                        <a:rPr lang="en-US" i="1">
                          <a:solidFill>
                            <a:schemeClr val="tx2"/>
                          </a:solidFill>
                        </a:rPr>
                        <a:t>Group D Contract Manager</a:t>
                      </a:r>
                    </a:p>
                    <a:p>
                      <a:pPr marL="285750" indent="-285750">
                        <a:buFont typeface="Arial" panose="020B0604020202020204" pitchFamily="34" charset="0"/>
                        <a:buChar char="•"/>
                      </a:pPr>
                      <a:r>
                        <a:rPr lang="en-US">
                          <a:solidFill>
                            <a:schemeClr val="tx2"/>
                          </a:solidFill>
                        </a:rPr>
                        <a:t>Leanne Hoadley, </a:t>
                      </a:r>
                      <a:r>
                        <a:rPr lang="en-US" i="1">
                          <a:solidFill>
                            <a:schemeClr val="tx2"/>
                          </a:solidFill>
                        </a:rPr>
                        <a:t>ED Planning and Forecasting Supervisor</a:t>
                      </a:r>
                    </a:p>
                  </a:txBody>
                  <a:tcPr>
                    <a:lnR w="381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1605295414"/>
                  </a:ext>
                </a:extLst>
              </a:tr>
            </a:tbl>
          </a:graphicData>
        </a:graphic>
      </p:graphicFrame>
      <p:graphicFrame>
        <p:nvGraphicFramePr>
          <p:cNvPr id="10" name="Table 9">
            <a:extLst>
              <a:ext uri="{FF2B5EF4-FFF2-40B4-BE49-F238E27FC236}">
                <a16:creationId xmlns:a16="http://schemas.microsoft.com/office/drawing/2014/main" id="{233068AD-9EAD-F086-DF4C-CA52F17DCA93}"/>
              </a:ext>
            </a:extLst>
          </p:cNvPr>
          <p:cNvGraphicFramePr>
            <a:graphicFrameLocks noGrp="1"/>
          </p:cNvGraphicFramePr>
          <p:nvPr>
            <p:extLst>
              <p:ext uri="{D42A27DB-BD31-4B8C-83A1-F6EECF244321}">
                <p14:modId xmlns:p14="http://schemas.microsoft.com/office/powerpoint/2010/main" val="2672245553"/>
              </p:ext>
            </p:extLst>
          </p:nvPr>
        </p:nvGraphicFramePr>
        <p:xfrm>
          <a:off x="541336" y="3702079"/>
          <a:ext cx="5417298" cy="1828800"/>
        </p:xfrm>
        <a:graphic>
          <a:graphicData uri="http://schemas.openxmlformats.org/drawingml/2006/table">
            <a:tbl>
              <a:tblPr>
                <a:tableStyleId>{5C22544A-7EE6-4342-B048-85BDC9FD1C3A}</a:tableStyleId>
              </a:tblPr>
              <a:tblGrid>
                <a:gridCol w="5417298">
                  <a:extLst>
                    <a:ext uri="{9D8B030D-6E8A-4147-A177-3AD203B41FA5}">
                      <a16:colId xmlns:a16="http://schemas.microsoft.com/office/drawing/2014/main" val="385088691"/>
                    </a:ext>
                  </a:extLst>
                </a:gridCol>
              </a:tblGrid>
              <a:tr h="0">
                <a:tc>
                  <a:txBody>
                    <a:bodyPr/>
                    <a:lstStyle/>
                    <a:p>
                      <a:r>
                        <a:rPr lang="en-US">
                          <a:solidFill>
                            <a:schemeClr val="tx2"/>
                          </a:solidFill>
                        </a:rPr>
                        <a:t>DNV:</a:t>
                      </a:r>
                    </a:p>
                  </a:txBody>
                  <a:tcPr>
                    <a:lnR w="38100" cap="flat" cmpd="sng" algn="ctr">
                      <a:noFill/>
                      <a:prstDash val="solid"/>
                      <a:round/>
                      <a:headEnd type="none" w="med" len="med"/>
                      <a:tailEnd type="none" w="med" len="med"/>
                    </a:lnR>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42620358"/>
                  </a:ext>
                </a:extLst>
              </a:tr>
              <a:tr h="370840">
                <a:tc>
                  <a:txBody>
                    <a:bodyPr/>
                    <a:lstStyle/>
                    <a:p>
                      <a:pPr marL="285750" indent="-285750">
                        <a:buFont typeface="Arial" panose="020B0604020202020204" pitchFamily="34" charset="0"/>
                        <a:buChar char="•"/>
                      </a:pPr>
                      <a:r>
                        <a:rPr lang="en-US">
                          <a:solidFill>
                            <a:schemeClr val="tx2"/>
                          </a:solidFill>
                        </a:rPr>
                        <a:t>Ismail Omer </a:t>
                      </a:r>
                    </a:p>
                    <a:p>
                      <a:pPr marL="285750" indent="-285750">
                        <a:buFont typeface="Arial" panose="020B0604020202020204" pitchFamily="34" charset="0"/>
                        <a:buChar char="•"/>
                      </a:pPr>
                      <a:r>
                        <a:rPr lang="en-US">
                          <a:solidFill>
                            <a:schemeClr val="tx2"/>
                          </a:solidFill>
                        </a:rPr>
                        <a:t>Chad Telarico </a:t>
                      </a:r>
                    </a:p>
                    <a:p>
                      <a:pPr marL="285750" indent="-285750">
                        <a:buFont typeface="Arial" panose="020B0604020202020204" pitchFamily="34" charset="0"/>
                        <a:buChar char="•"/>
                      </a:pPr>
                      <a:r>
                        <a:rPr lang="en-US">
                          <a:solidFill>
                            <a:schemeClr val="tx2"/>
                          </a:solidFill>
                        </a:rPr>
                        <a:t>Kaylee Schrickel </a:t>
                      </a:r>
                    </a:p>
                    <a:p>
                      <a:pPr marL="285750" indent="-285750">
                        <a:buFont typeface="Arial" panose="020B0604020202020204" pitchFamily="34" charset="0"/>
                        <a:buChar char="•"/>
                      </a:pPr>
                      <a:r>
                        <a:rPr lang="en-US">
                          <a:solidFill>
                            <a:schemeClr val="tx2"/>
                          </a:solidFill>
                        </a:rPr>
                        <a:t>Susan Haselhorst </a:t>
                      </a:r>
                    </a:p>
                    <a:p>
                      <a:pPr marL="285750" indent="-285750">
                        <a:buFont typeface="Arial" panose="020B0604020202020204" pitchFamily="34" charset="0"/>
                        <a:buChar char="•"/>
                      </a:pPr>
                      <a:r>
                        <a:rPr lang="en-US">
                          <a:solidFill>
                            <a:schemeClr val="tx2"/>
                          </a:solidFill>
                        </a:rPr>
                        <a:t>Amit Kanungo </a:t>
                      </a:r>
                    </a:p>
                  </a:txBody>
                  <a:tcPr>
                    <a:lnR w="381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1605295414"/>
                  </a:ext>
                </a:extLst>
              </a:tr>
            </a:tbl>
          </a:graphicData>
        </a:graphic>
      </p:graphicFrame>
      <p:graphicFrame>
        <p:nvGraphicFramePr>
          <p:cNvPr id="11" name="Table 10">
            <a:extLst>
              <a:ext uri="{FF2B5EF4-FFF2-40B4-BE49-F238E27FC236}">
                <a16:creationId xmlns:a16="http://schemas.microsoft.com/office/drawing/2014/main" id="{B841DB32-7976-6ED3-BB87-AE133B85DC47}"/>
              </a:ext>
            </a:extLst>
          </p:cNvPr>
          <p:cNvGraphicFramePr>
            <a:graphicFrameLocks noGrp="1"/>
          </p:cNvGraphicFramePr>
          <p:nvPr>
            <p:extLst>
              <p:ext uri="{D42A27DB-BD31-4B8C-83A1-F6EECF244321}">
                <p14:modId xmlns:p14="http://schemas.microsoft.com/office/powerpoint/2010/main" val="1128583488"/>
              </p:ext>
            </p:extLst>
          </p:nvPr>
        </p:nvGraphicFramePr>
        <p:xfrm>
          <a:off x="539750" y="5614372"/>
          <a:ext cx="5417298" cy="736600"/>
        </p:xfrm>
        <a:graphic>
          <a:graphicData uri="http://schemas.openxmlformats.org/drawingml/2006/table">
            <a:tbl>
              <a:tblPr>
                <a:tableStyleId>{5C22544A-7EE6-4342-B048-85BDC9FD1C3A}</a:tableStyleId>
              </a:tblPr>
              <a:tblGrid>
                <a:gridCol w="5417298">
                  <a:extLst>
                    <a:ext uri="{9D8B030D-6E8A-4147-A177-3AD203B41FA5}">
                      <a16:colId xmlns:a16="http://schemas.microsoft.com/office/drawing/2014/main" val="385088691"/>
                    </a:ext>
                  </a:extLst>
                </a:gridCol>
              </a:tblGrid>
              <a:tr h="0">
                <a:tc>
                  <a:txBody>
                    <a:bodyPr/>
                    <a:lstStyle/>
                    <a:p>
                      <a:r>
                        <a:rPr lang="en-US">
                          <a:solidFill>
                            <a:schemeClr val="tx2"/>
                          </a:solidFill>
                        </a:rPr>
                        <a:t>Guidehouse:</a:t>
                      </a:r>
                    </a:p>
                  </a:txBody>
                  <a:tcPr>
                    <a:lnR w="38100" cap="flat" cmpd="sng" algn="ctr">
                      <a:noFill/>
                      <a:prstDash val="solid"/>
                      <a:round/>
                      <a:headEnd type="none" w="med" len="med"/>
                      <a:tailEnd type="none" w="med" len="med"/>
                    </a:lnR>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542620358"/>
                  </a:ext>
                </a:extLst>
              </a:tr>
              <a:tr h="370840">
                <a:tc>
                  <a:txBody>
                    <a:bodyPr/>
                    <a:lstStyle/>
                    <a:p>
                      <a:pPr marL="285750" indent="-285750">
                        <a:buFont typeface="Arial" panose="020B0604020202020204" pitchFamily="34" charset="0"/>
                        <a:buChar char="•"/>
                      </a:pPr>
                      <a:r>
                        <a:rPr lang="en-US">
                          <a:solidFill>
                            <a:schemeClr val="tx2"/>
                          </a:solidFill>
                        </a:rPr>
                        <a:t>David Bluestein</a:t>
                      </a:r>
                    </a:p>
                  </a:txBody>
                  <a:tcPr>
                    <a:lnR w="381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1605295414"/>
                  </a:ext>
                </a:extLst>
              </a:tr>
            </a:tbl>
          </a:graphicData>
        </a:graphic>
      </p:graphicFrame>
    </p:spTree>
    <p:extLst>
      <p:ext uri="{BB962C8B-B14F-4D97-AF65-F5344CB8AC3E}">
        <p14:creationId xmlns:p14="http://schemas.microsoft.com/office/powerpoint/2010/main" val="128391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832C7-1B9B-633B-16F6-F407CD9FA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B52F13-9250-BE18-5B62-7794A033F260}"/>
              </a:ext>
            </a:extLst>
          </p:cNvPr>
          <p:cNvSpPr>
            <a:spLocks noGrp="1"/>
          </p:cNvSpPr>
          <p:nvPr>
            <p:ph type="title"/>
          </p:nvPr>
        </p:nvSpPr>
        <p:spPr/>
        <p:txBody>
          <a:bodyPr/>
          <a:lstStyle/>
          <a:p>
            <a:r>
              <a:rPr lang="en-US"/>
              <a:t>Conclusions and recommendations – gross-specific</a:t>
            </a:r>
          </a:p>
        </p:txBody>
      </p:sp>
      <p:graphicFrame>
        <p:nvGraphicFramePr>
          <p:cNvPr id="6" name="Content Placeholder 5">
            <a:extLst>
              <a:ext uri="{FF2B5EF4-FFF2-40B4-BE49-F238E27FC236}">
                <a16:creationId xmlns:a16="http://schemas.microsoft.com/office/drawing/2014/main" id="{60F3E8F8-5FC6-B98F-A334-B6173755DAB2}"/>
              </a:ext>
            </a:extLst>
          </p:cNvPr>
          <p:cNvGraphicFramePr>
            <a:graphicFrameLocks noGrp="1"/>
          </p:cNvGraphicFramePr>
          <p:nvPr>
            <p:ph sz="half" idx="1"/>
            <p:extLst>
              <p:ext uri="{D42A27DB-BD31-4B8C-83A1-F6EECF244321}">
                <p14:modId xmlns:p14="http://schemas.microsoft.com/office/powerpoint/2010/main" val="3519318789"/>
              </p:ext>
            </p:extLst>
          </p:nvPr>
        </p:nvGraphicFramePr>
        <p:xfrm>
          <a:off x="539750" y="1730375"/>
          <a:ext cx="5465763" cy="4471416"/>
        </p:xfrm>
        <a:graphic>
          <a:graphicData uri="http://schemas.openxmlformats.org/drawingml/2006/table">
            <a:tbl>
              <a:tblPr firstRow="1" bandRow="1">
                <a:tableStyleId>{5C22544A-7EE6-4342-B048-85BDC9FD1C3A}</a:tableStyleId>
              </a:tblPr>
              <a:tblGrid>
                <a:gridCol w="5465763">
                  <a:extLst>
                    <a:ext uri="{9D8B030D-6E8A-4147-A177-3AD203B41FA5}">
                      <a16:colId xmlns:a16="http://schemas.microsoft.com/office/drawing/2014/main" val="3820053731"/>
                    </a:ext>
                  </a:extLst>
                </a:gridCol>
              </a:tblGrid>
              <a:tr h="603504">
                <a:tc>
                  <a:txBody>
                    <a:bodyPr/>
                    <a:lstStyle/>
                    <a:p>
                      <a:pPr algn="ctr"/>
                      <a:r>
                        <a:rPr lang="en-US">
                          <a:solidFill>
                            <a:schemeClr val="accent5"/>
                          </a:solidFill>
                        </a:rPr>
                        <a:t>Conclusion</a:t>
                      </a:r>
                    </a:p>
                  </a:txBody>
                  <a:tcPr anchor="ctr"/>
                </a:tc>
                <a:extLst>
                  <a:ext uri="{0D108BD9-81ED-4DB2-BD59-A6C34878D82A}">
                    <a16:rowId xmlns:a16="http://schemas.microsoft.com/office/drawing/2014/main" val="179811004"/>
                  </a:ext>
                </a:extLst>
              </a:tr>
              <a:tr h="3867912">
                <a:tc>
                  <a:txBody>
                    <a:bodyPr/>
                    <a:lstStyle/>
                    <a:p>
                      <a:pPr>
                        <a:spcAft>
                          <a:spcPts val="600"/>
                        </a:spcAft>
                      </a:pPr>
                      <a:r>
                        <a:rPr lang="en-US" b="1">
                          <a:solidFill>
                            <a:schemeClr val="tx2"/>
                          </a:solidFill>
                        </a:rPr>
                        <a:t>Bottom-up calculation discrepancies</a:t>
                      </a:r>
                    </a:p>
                    <a:p>
                      <a:pPr>
                        <a:spcAft>
                          <a:spcPts val="600"/>
                        </a:spcAft>
                      </a:pPr>
                      <a:r>
                        <a:rPr lang="en-US">
                          <a:solidFill>
                            <a:schemeClr val="tx2"/>
                          </a:solidFill>
                        </a:rPr>
                        <a:t>We reviewed all submitted bottom-up calculations for sampled projects and corrected savings calculation methodologies, inputs, and parameters, based on in-depth engineering reviews and as-found data collected from facility personnel. </a:t>
                      </a:r>
                    </a:p>
                    <a:p>
                      <a:pPr>
                        <a:spcAft>
                          <a:spcPts val="600"/>
                        </a:spcAft>
                      </a:pPr>
                      <a:r>
                        <a:rPr lang="en-US">
                          <a:solidFill>
                            <a:schemeClr val="tx2"/>
                          </a:solidFill>
                        </a:rPr>
                        <a:t>Overall, these adjustments to the bottom-up calculations led to a 3% increase in forecasted savings.</a:t>
                      </a:r>
                    </a:p>
                  </a:txBody>
                  <a:tcPr>
                    <a:solidFill>
                      <a:schemeClr val="bg1">
                        <a:lumMod val="95000"/>
                      </a:schemeClr>
                    </a:solidFill>
                  </a:tcPr>
                </a:tc>
                <a:extLst>
                  <a:ext uri="{0D108BD9-81ED-4DB2-BD59-A6C34878D82A}">
                    <a16:rowId xmlns:a16="http://schemas.microsoft.com/office/drawing/2014/main" val="3405650037"/>
                  </a:ext>
                </a:extLst>
              </a:tr>
            </a:tbl>
          </a:graphicData>
        </a:graphic>
      </p:graphicFrame>
      <p:sp>
        <p:nvSpPr>
          <p:cNvPr id="5" name="Slide Number Placeholder 4">
            <a:extLst>
              <a:ext uri="{FF2B5EF4-FFF2-40B4-BE49-F238E27FC236}">
                <a16:creationId xmlns:a16="http://schemas.microsoft.com/office/drawing/2014/main" id="{F6086C20-D463-D914-FDAE-72866CA843ED}"/>
              </a:ext>
            </a:extLst>
          </p:cNvPr>
          <p:cNvSpPr>
            <a:spLocks noGrp="1"/>
          </p:cNvSpPr>
          <p:nvPr>
            <p:ph type="sldNum" sz="quarter" idx="12"/>
          </p:nvPr>
        </p:nvSpPr>
        <p:spPr/>
        <p:txBody>
          <a:bodyPr/>
          <a:lstStyle/>
          <a:p>
            <a:fld id="{5BA07366-CB75-4AA8-9E5B-928B849F427C}" type="slidenum">
              <a:rPr lang="en-US" smtClean="0"/>
              <a:t>30</a:t>
            </a:fld>
            <a:endParaRPr lang="en-US"/>
          </a:p>
        </p:txBody>
      </p:sp>
      <p:graphicFrame>
        <p:nvGraphicFramePr>
          <p:cNvPr id="7" name="Content Placeholder 5">
            <a:extLst>
              <a:ext uri="{FF2B5EF4-FFF2-40B4-BE49-F238E27FC236}">
                <a16:creationId xmlns:a16="http://schemas.microsoft.com/office/drawing/2014/main" id="{7FBBF99B-796C-42C5-A007-588FE47335F7}"/>
              </a:ext>
            </a:extLst>
          </p:cNvPr>
          <p:cNvGraphicFramePr>
            <a:graphicFrameLocks/>
          </p:cNvGraphicFramePr>
          <p:nvPr>
            <p:extLst>
              <p:ext uri="{D42A27DB-BD31-4B8C-83A1-F6EECF244321}">
                <p14:modId xmlns:p14="http://schemas.microsoft.com/office/powerpoint/2010/main" val="801202216"/>
              </p:ext>
            </p:extLst>
          </p:nvPr>
        </p:nvGraphicFramePr>
        <p:xfrm>
          <a:off x="6184900" y="1730374"/>
          <a:ext cx="5465763" cy="4466869"/>
        </p:xfrm>
        <a:graphic>
          <a:graphicData uri="http://schemas.openxmlformats.org/drawingml/2006/table">
            <a:tbl>
              <a:tblPr firstRow="1" bandRow="1">
                <a:tableStyleId>{5C22544A-7EE6-4342-B048-85BDC9FD1C3A}</a:tableStyleId>
              </a:tblPr>
              <a:tblGrid>
                <a:gridCol w="5465763">
                  <a:extLst>
                    <a:ext uri="{9D8B030D-6E8A-4147-A177-3AD203B41FA5}">
                      <a16:colId xmlns:a16="http://schemas.microsoft.com/office/drawing/2014/main" val="3820053731"/>
                    </a:ext>
                  </a:extLst>
                </a:gridCol>
              </a:tblGrid>
              <a:tr h="607260">
                <a:tc>
                  <a:txBody>
                    <a:bodyPr/>
                    <a:lstStyle/>
                    <a:p>
                      <a:pPr algn="ctr"/>
                      <a:r>
                        <a:rPr lang="en-US">
                          <a:solidFill>
                            <a:schemeClr val="accent5"/>
                          </a:solidFill>
                        </a:rPr>
                        <a:t>Recommendation(s)</a:t>
                      </a:r>
                    </a:p>
                  </a:txBody>
                  <a:tcPr anchor="ctr"/>
                </a:tc>
                <a:extLst>
                  <a:ext uri="{0D108BD9-81ED-4DB2-BD59-A6C34878D82A}">
                    <a16:rowId xmlns:a16="http://schemas.microsoft.com/office/drawing/2014/main" val="179811004"/>
                  </a:ext>
                </a:extLst>
              </a:tr>
              <a:tr h="1236384">
                <a:tc>
                  <a:txBody>
                    <a:bodyPr/>
                    <a:lstStyle/>
                    <a:p>
                      <a:pPr marL="342900" indent="-342900">
                        <a:spcAft>
                          <a:spcPts val="1200"/>
                        </a:spcAft>
                        <a:buFont typeface="+mj-lt"/>
                        <a:buAutoNum type="arabicPeriod"/>
                      </a:pPr>
                      <a:r>
                        <a:rPr lang="en-US" sz="1700" kern="1200">
                          <a:solidFill>
                            <a:schemeClr val="tx2"/>
                          </a:solidFill>
                          <a:effectLst/>
                          <a:latin typeface="+mn-lt"/>
                          <a:ea typeface="+mn-ea"/>
                          <a:cs typeface="+mn-cs"/>
                        </a:rPr>
                        <a:t>Implementers should continue using measure- and site-specific parameters with documented references and substantiation for all inputs, to the extent feasible. This will result in more accurate savings estimations</a:t>
                      </a:r>
                      <a:r>
                        <a:rPr lang="en-US" sz="1700">
                          <a:solidFill>
                            <a:schemeClr val="tx2"/>
                          </a:solidFill>
                        </a:rPr>
                        <a:t>.</a:t>
                      </a:r>
                    </a:p>
                  </a:txBody>
                  <a:tcPr>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5650037"/>
                  </a:ext>
                </a:extLst>
              </a:tr>
              <a:tr h="1236385">
                <a:tc>
                  <a:txBody>
                    <a:bodyPr/>
                    <a:lstStyle/>
                    <a:p>
                      <a:pPr marL="342900" indent="-342900">
                        <a:spcAft>
                          <a:spcPts val="1200"/>
                        </a:spcAft>
                        <a:buFont typeface="+mj-lt"/>
                        <a:buAutoNum type="arabicPeriod" startAt="2"/>
                      </a:pPr>
                      <a:r>
                        <a:rPr lang="en-US" sz="1700" kern="1200">
                          <a:solidFill>
                            <a:schemeClr val="tx2"/>
                          </a:solidFill>
                          <a:effectLst/>
                          <a:latin typeface="+mn-lt"/>
                          <a:ea typeface="+mn-ea"/>
                          <a:cs typeface="+mn-cs"/>
                        </a:rPr>
                        <a:t>Implementers should continue normalizing baseline production and occupancy profiles based on as-built operations so that calculated savings only reflect installed measures and improvements</a:t>
                      </a:r>
                      <a:r>
                        <a:rPr lang="en-US" sz="1700">
                          <a:solidFill>
                            <a:schemeClr val="tx2"/>
                          </a:solidFill>
                        </a:rPr>
                        <a:t>.</a:t>
                      </a: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4992168"/>
                  </a:ext>
                </a:extLst>
              </a:tr>
              <a:tr h="1236384">
                <a:tc>
                  <a:txBody>
                    <a:bodyPr/>
                    <a:lstStyle/>
                    <a:p>
                      <a:pPr marL="342900" indent="-342900">
                        <a:spcAft>
                          <a:spcPts val="1200"/>
                        </a:spcAft>
                        <a:buFont typeface="+mj-lt"/>
                        <a:buAutoNum type="arabicPeriod" startAt="3"/>
                      </a:pPr>
                      <a:r>
                        <a:rPr lang="en-US" sz="1700" kern="1200">
                          <a:solidFill>
                            <a:schemeClr val="tx2"/>
                          </a:solidFill>
                          <a:effectLst/>
                          <a:latin typeface="+mn-lt"/>
                          <a:ea typeface="+mn-ea"/>
                          <a:cs typeface="+mn-cs"/>
                        </a:rPr>
                        <a:t>Implementers should include any trend or metered data used for forecasted savings estimation in project files as well as any invoices, photographs, and other relevant documentation.</a:t>
                      </a:r>
                      <a:endParaRPr lang="en-US" sz="1700">
                        <a:solidFill>
                          <a:schemeClr val="tx2"/>
                        </a:solidFill>
                      </a:endParaRPr>
                    </a:p>
                  </a:txBody>
                  <a:tcPr>
                    <a:lnT w="381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388334514"/>
                  </a:ext>
                </a:extLst>
              </a:tr>
            </a:tbl>
          </a:graphicData>
        </a:graphic>
      </p:graphicFrame>
      <p:sp>
        <p:nvSpPr>
          <p:cNvPr id="12" name="Oval 11">
            <a:extLst>
              <a:ext uri="{FF2B5EF4-FFF2-40B4-BE49-F238E27FC236}">
                <a16:creationId xmlns:a16="http://schemas.microsoft.com/office/drawing/2014/main" id="{7A0415E4-B51B-DFFF-5BE5-7A0FF1EB11F3}"/>
              </a:ext>
            </a:extLst>
          </p:cNvPr>
          <p:cNvSpPr/>
          <p:nvPr/>
        </p:nvSpPr>
        <p:spPr>
          <a:xfrm>
            <a:off x="736191" y="1178126"/>
            <a:ext cx="849872" cy="8498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err="1"/>
          </a:p>
        </p:txBody>
      </p:sp>
      <p:pic>
        <p:nvPicPr>
          <p:cNvPr id="14" name="Content Placeholder 13" descr="Document with solid fill">
            <a:extLst>
              <a:ext uri="{FF2B5EF4-FFF2-40B4-BE49-F238E27FC236}">
                <a16:creationId xmlns:a16="http://schemas.microsoft.com/office/drawing/2014/main" id="{472B79FA-D29B-4BB0-C3EB-486AD9E55517}"/>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819418" y="1261353"/>
            <a:ext cx="683419" cy="683419"/>
          </a:xfrm>
        </p:spPr>
      </p:pic>
      <p:sp>
        <p:nvSpPr>
          <p:cNvPr id="17" name="Oval 16">
            <a:extLst>
              <a:ext uri="{FF2B5EF4-FFF2-40B4-BE49-F238E27FC236}">
                <a16:creationId xmlns:a16="http://schemas.microsoft.com/office/drawing/2014/main" id="{0E37164A-9716-E4D1-06A5-91DA39475029}"/>
              </a:ext>
            </a:extLst>
          </p:cNvPr>
          <p:cNvSpPr/>
          <p:nvPr/>
        </p:nvSpPr>
        <p:spPr>
          <a:xfrm>
            <a:off x="6401885" y="1178126"/>
            <a:ext cx="849872" cy="8498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err="1"/>
          </a:p>
        </p:txBody>
      </p:sp>
      <p:pic>
        <p:nvPicPr>
          <p:cNvPr id="18" name="Content Placeholder 13" descr="Thumbs up sign with solid fill">
            <a:extLst>
              <a:ext uri="{FF2B5EF4-FFF2-40B4-BE49-F238E27FC236}">
                <a16:creationId xmlns:a16="http://schemas.microsoft.com/office/drawing/2014/main" id="{B0092B8F-9B99-9DE7-DB27-E34021FDD97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485112" y="1261353"/>
            <a:ext cx="683419" cy="683419"/>
          </a:xfrm>
          <a:prstGeom prst="rect">
            <a:avLst/>
          </a:prstGeom>
        </p:spPr>
      </p:pic>
    </p:spTree>
    <p:extLst>
      <p:ext uri="{BB962C8B-B14F-4D97-AF65-F5344CB8AC3E}">
        <p14:creationId xmlns:p14="http://schemas.microsoft.com/office/powerpoint/2010/main" val="102034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5AB20-F295-A283-4AB2-A2AA446086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273DA9-CC1A-2E69-04B4-32860C21479E}"/>
              </a:ext>
            </a:extLst>
          </p:cNvPr>
          <p:cNvSpPr>
            <a:spLocks noGrp="1"/>
          </p:cNvSpPr>
          <p:nvPr>
            <p:ph type="title"/>
          </p:nvPr>
        </p:nvSpPr>
        <p:spPr/>
        <p:txBody>
          <a:bodyPr/>
          <a:lstStyle/>
          <a:p>
            <a:r>
              <a:rPr lang="en-US"/>
              <a:t>Conclusions and recommendations – net-specific</a:t>
            </a:r>
          </a:p>
        </p:txBody>
      </p:sp>
      <p:graphicFrame>
        <p:nvGraphicFramePr>
          <p:cNvPr id="6" name="Content Placeholder 5">
            <a:extLst>
              <a:ext uri="{FF2B5EF4-FFF2-40B4-BE49-F238E27FC236}">
                <a16:creationId xmlns:a16="http://schemas.microsoft.com/office/drawing/2014/main" id="{921C15D8-6720-A285-C24B-1EA287686D26}"/>
              </a:ext>
            </a:extLst>
          </p:cNvPr>
          <p:cNvGraphicFramePr>
            <a:graphicFrameLocks noGrp="1"/>
          </p:cNvGraphicFramePr>
          <p:nvPr>
            <p:ph sz="half" idx="1"/>
            <p:extLst>
              <p:ext uri="{D42A27DB-BD31-4B8C-83A1-F6EECF244321}">
                <p14:modId xmlns:p14="http://schemas.microsoft.com/office/powerpoint/2010/main" val="1050742187"/>
              </p:ext>
            </p:extLst>
          </p:nvPr>
        </p:nvGraphicFramePr>
        <p:xfrm>
          <a:off x="539750" y="1730375"/>
          <a:ext cx="5465763" cy="4511748"/>
        </p:xfrm>
        <a:graphic>
          <a:graphicData uri="http://schemas.openxmlformats.org/drawingml/2006/table">
            <a:tbl>
              <a:tblPr firstRow="1" bandRow="1">
                <a:tableStyleId>{5C22544A-7EE6-4342-B048-85BDC9FD1C3A}</a:tableStyleId>
              </a:tblPr>
              <a:tblGrid>
                <a:gridCol w="5465763">
                  <a:extLst>
                    <a:ext uri="{9D8B030D-6E8A-4147-A177-3AD203B41FA5}">
                      <a16:colId xmlns:a16="http://schemas.microsoft.com/office/drawing/2014/main" val="3820053731"/>
                    </a:ext>
                  </a:extLst>
                </a:gridCol>
              </a:tblGrid>
              <a:tr h="607260">
                <a:tc>
                  <a:txBody>
                    <a:bodyPr/>
                    <a:lstStyle/>
                    <a:p>
                      <a:pPr algn="ctr"/>
                      <a:r>
                        <a:rPr lang="en-US">
                          <a:solidFill>
                            <a:schemeClr val="accent5"/>
                          </a:solidFill>
                        </a:rPr>
                        <a:t>Conclusion</a:t>
                      </a:r>
                    </a:p>
                  </a:txBody>
                  <a:tcPr anchor="ctr"/>
                </a:tc>
                <a:extLst>
                  <a:ext uri="{0D108BD9-81ED-4DB2-BD59-A6C34878D82A}">
                    <a16:rowId xmlns:a16="http://schemas.microsoft.com/office/drawing/2014/main" val="179811004"/>
                  </a:ext>
                </a:extLst>
              </a:tr>
              <a:tr h="3904488">
                <a:tc>
                  <a:txBody>
                    <a:bodyPr/>
                    <a:lstStyle/>
                    <a:p>
                      <a:pPr>
                        <a:spcAft>
                          <a:spcPts val="600"/>
                        </a:spcAft>
                      </a:pPr>
                      <a:r>
                        <a:rPr lang="en-US" b="1">
                          <a:solidFill>
                            <a:schemeClr val="tx2"/>
                          </a:solidFill>
                        </a:rPr>
                        <a:t>SEM NTGR methods</a:t>
                      </a:r>
                    </a:p>
                    <a:p>
                      <a:pPr>
                        <a:spcAft>
                          <a:spcPts val="600"/>
                        </a:spcAft>
                      </a:pPr>
                      <a:r>
                        <a:rPr lang="en-US" sz="1700" kern="1200">
                          <a:solidFill>
                            <a:schemeClr val="tx2"/>
                          </a:solidFill>
                          <a:effectLst/>
                          <a:latin typeface="+mn-lt"/>
                          <a:ea typeface="+mn-ea"/>
                          <a:cs typeface="+mn-cs"/>
                        </a:rPr>
                        <a:t>The DNV team optimized the SEM SRA instrument and adapted the 2018–2019 TDA instruments for the 2023 evaluation. </a:t>
                      </a:r>
                    </a:p>
                    <a:p>
                      <a:pPr>
                        <a:spcAft>
                          <a:spcPts val="600"/>
                        </a:spcAft>
                      </a:pPr>
                      <a:r>
                        <a:rPr lang="en-US" sz="1700" kern="1200">
                          <a:solidFill>
                            <a:schemeClr val="tx2"/>
                          </a:solidFill>
                          <a:effectLst/>
                          <a:latin typeface="+mn-lt"/>
                          <a:ea typeface="+mn-ea"/>
                          <a:cs typeface="+mn-cs"/>
                        </a:rPr>
                        <a:t>TDA is an essential method for assessing whether the SEM activities are being delivered and producing desired outcomes. However, TDA does not directly produce a NTGR. </a:t>
                      </a:r>
                    </a:p>
                    <a:p>
                      <a:pPr>
                        <a:spcAft>
                          <a:spcPts val="600"/>
                        </a:spcAft>
                      </a:pPr>
                      <a:r>
                        <a:rPr lang="en-US" sz="1700">
                          <a:solidFill>
                            <a:schemeClr val="tx2"/>
                          </a:solidFill>
                        </a:rPr>
                        <a:t>SEM projects should also meet a minimum standard of compliance to be considered a SEM delivery warranting the SEM NTGR. </a:t>
                      </a:r>
                    </a:p>
                  </a:txBody>
                  <a:tcPr>
                    <a:solidFill>
                      <a:schemeClr val="bg1">
                        <a:lumMod val="95000"/>
                      </a:schemeClr>
                    </a:solidFill>
                  </a:tcPr>
                </a:tc>
                <a:extLst>
                  <a:ext uri="{0D108BD9-81ED-4DB2-BD59-A6C34878D82A}">
                    <a16:rowId xmlns:a16="http://schemas.microsoft.com/office/drawing/2014/main" val="3405650037"/>
                  </a:ext>
                </a:extLst>
              </a:tr>
            </a:tbl>
          </a:graphicData>
        </a:graphic>
      </p:graphicFrame>
      <p:sp>
        <p:nvSpPr>
          <p:cNvPr id="5" name="Slide Number Placeholder 4">
            <a:extLst>
              <a:ext uri="{FF2B5EF4-FFF2-40B4-BE49-F238E27FC236}">
                <a16:creationId xmlns:a16="http://schemas.microsoft.com/office/drawing/2014/main" id="{2053804D-8001-A2CD-6275-E88533947EC5}"/>
              </a:ext>
            </a:extLst>
          </p:cNvPr>
          <p:cNvSpPr>
            <a:spLocks noGrp="1"/>
          </p:cNvSpPr>
          <p:nvPr>
            <p:ph type="sldNum" sz="quarter" idx="12"/>
          </p:nvPr>
        </p:nvSpPr>
        <p:spPr/>
        <p:txBody>
          <a:bodyPr/>
          <a:lstStyle/>
          <a:p>
            <a:fld id="{5BA07366-CB75-4AA8-9E5B-928B849F427C}" type="slidenum">
              <a:rPr lang="en-US" smtClean="0"/>
              <a:t>31</a:t>
            </a:fld>
            <a:endParaRPr lang="en-US"/>
          </a:p>
        </p:txBody>
      </p:sp>
      <p:graphicFrame>
        <p:nvGraphicFramePr>
          <p:cNvPr id="7" name="Content Placeholder 5">
            <a:extLst>
              <a:ext uri="{FF2B5EF4-FFF2-40B4-BE49-F238E27FC236}">
                <a16:creationId xmlns:a16="http://schemas.microsoft.com/office/drawing/2014/main" id="{EC1D2C80-DC3C-803D-B256-3B795554239A}"/>
              </a:ext>
            </a:extLst>
          </p:cNvPr>
          <p:cNvGraphicFramePr>
            <a:graphicFrameLocks/>
          </p:cNvGraphicFramePr>
          <p:nvPr>
            <p:extLst>
              <p:ext uri="{D42A27DB-BD31-4B8C-83A1-F6EECF244321}">
                <p14:modId xmlns:p14="http://schemas.microsoft.com/office/powerpoint/2010/main" val="74836965"/>
              </p:ext>
            </p:extLst>
          </p:nvPr>
        </p:nvGraphicFramePr>
        <p:xfrm>
          <a:off x="6184900" y="1730374"/>
          <a:ext cx="5465763" cy="4508700"/>
        </p:xfrm>
        <a:graphic>
          <a:graphicData uri="http://schemas.openxmlformats.org/drawingml/2006/table">
            <a:tbl>
              <a:tblPr firstRow="1" bandRow="1">
                <a:tableStyleId>{5C22544A-7EE6-4342-B048-85BDC9FD1C3A}</a:tableStyleId>
              </a:tblPr>
              <a:tblGrid>
                <a:gridCol w="5465763">
                  <a:extLst>
                    <a:ext uri="{9D8B030D-6E8A-4147-A177-3AD203B41FA5}">
                      <a16:colId xmlns:a16="http://schemas.microsoft.com/office/drawing/2014/main" val="3820053731"/>
                    </a:ext>
                  </a:extLst>
                </a:gridCol>
              </a:tblGrid>
              <a:tr h="607260">
                <a:tc>
                  <a:txBody>
                    <a:bodyPr/>
                    <a:lstStyle/>
                    <a:p>
                      <a:pPr algn="ctr"/>
                      <a:r>
                        <a:rPr lang="en-US">
                          <a:solidFill>
                            <a:schemeClr val="accent5"/>
                          </a:solidFill>
                        </a:rPr>
                        <a:t>Recommendation(s)</a:t>
                      </a:r>
                    </a:p>
                  </a:txBody>
                  <a:tcPr anchor="ctr"/>
                </a:tc>
                <a:extLst>
                  <a:ext uri="{0D108BD9-81ED-4DB2-BD59-A6C34878D82A}">
                    <a16:rowId xmlns:a16="http://schemas.microsoft.com/office/drawing/2014/main" val="179811004"/>
                  </a:ext>
                </a:extLst>
              </a:tr>
              <a:tr h="808978">
                <a:tc>
                  <a:txBody>
                    <a:bodyPr/>
                    <a:lstStyle/>
                    <a:p>
                      <a:pPr marL="342900" indent="-342900">
                        <a:spcAft>
                          <a:spcPts val="1200"/>
                        </a:spcAft>
                        <a:buFont typeface="+mj-lt"/>
                        <a:buAutoNum type="arabicPeriod"/>
                      </a:pPr>
                      <a:r>
                        <a:rPr lang="en-US" sz="1700">
                          <a:solidFill>
                            <a:schemeClr val="tx2"/>
                          </a:solidFill>
                        </a:rPr>
                        <a:t>Evaluators should use the SRA and TDA survey instruments developed in this impact evaluation for the PY2024 evaluation. </a:t>
                      </a:r>
                    </a:p>
                  </a:txBody>
                  <a:tcPr>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5650037"/>
                  </a:ext>
                </a:extLst>
              </a:tr>
              <a:tr h="1171304">
                <a:tc>
                  <a:txBody>
                    <a:bodyPr/>
                    <a:lstStyle/>
                    <a:p>
                      <a:pPr marL="342900" indent="-342900">
                        <a:spcAft>
                          <a:spcPts val="1200"/>
                        </a:spcAft>
                        <a:buFont typeface="+mj-lt"/>
                        <a:buAutoNum type="arabicPeriod" startAt="2"/>
                      </a:pPr>
                      <a:r>
                        <a:rPr lang="en-US" sz="1700" kern="1200">
                          <a:solidFill>
                            <a:schemeClr val="tx2"/>
                          </a:solidFill>
                          <a:effectLst/>
                          <a:latin typeface="+mn-lt"/>
                          <a:ea typeface="+mn-ea"/>
                          <a:cs typeface="+mn-cs"/>
                        </a:rPr>
                        <a:t>Evaluators should develop a non-capital, BRO-oriented SRA NTGR battery to provide additional perspectives on program influence. This will provide an alternate source of NTGR should a PA fail to demonstrate a high level of influence on program outcomes.</a:t>
                      </a:r>
                      <a:endParaRPr lang="en-US" sz="1700">
                        <a:solidFill>
                          <a:schemeClr val="tx2"/>
                        </a:solidFill>
                      </a:endParaRPr>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4992168"/>
                  </a:ext>
                </a:extLst>
              </a:tr>
              <a:tr h="1236384">
                <a:tc>
                  <a:txBody>
                    <a:bodyPr/>
                    <a:lstStyle/>
                    <a:p>
                      <a:pPr marL="342900" indent="-342900">
                        <a:spcAft>
                          <a:spcPts val="1200"/>
                        </a:spcAft>
                        <a:buFont typeface="+mj-lt"/>
                        <a:buAutoNum type="arabicPeriod" startAt="3"/>
                      </a:pPr>
                      <a:r>
                        <a:rPr lang="en-US" sz="1700" kern="1200">
                          <a:solidFill>
                            <a:schemeClr val="tx2"/>
                          </a:solidFill>
                          <a:effectLst/>
                          <a:latin typeface="+mn-lt"/>
                          <a:ea typeface="+mn-ea"/>
                          <a:cs typeface="+mn-cs"/>
                        </a:rPr>
                        <a:t>The CPUC should require evaluators to investigate an alternate algorithm for converting a TDA score to a NTGR score for applications after the 2024 evaluation to better align NTGR outcomes with the Expansion Study recommendations.</a:t>
                      </a:r>
                      <a:endParaRPr lang="en-US" sz="1700">
                        <a:solidFill>
                          <a:schemeClr val="tx2"/>
                        </a:solidFill>
                      </a:endParaRPr>
                    </a:p>
                  </a:txBody>
                  <a:tcPr>
                    <a:lnT w="381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388334514"/>
                  </a:ext>
                </a:extLst>
              </a:tr>
            </a:tbl>
          </a:graphicData>
        </a:graphic>
      </p:graphicFrame>
      <p:sp>
        <p:nvSpPr>
          <p:cNvPr id="12" name="Oval 11">
            <a:extLst>
              <a:ext uri="{FF2B5EF4-FFF2-40B4-BE49-F238E27FC236}">
                <a16:creationId xmlns:a16="http://schemas.microsoft.com/office/drawing/2014/main" id="{A93B1385-D218-8BB1-6B45-05700FA03059}"/>
              </a:ext>
            </a:extLst>
          </p:cNvPr>
          <p:cNvSpPr/>
          <p:nvPr/>
        </p:nvSpPr>
        <p:spPr>
          <a:xfrm>
            <a:off x="736191" y="1178126"/>
            <a:ext cx="849872" cy="8498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err="1"/>
          </a:p>
        </p:txBody>
      </p:sp>
      <p:pic>
        <p:nvPicPr>
          <p:cNvPr id="14" name="Content Placeholder 13" descr="Document with solid fill">
            <a:extLst>
              <a:ext uri="{FF2B5EF4-FFF2-40B4-BE49-F238E27FC236}">
                <a16:creationId xmlns:a16="http://schemas.microsoft.com/office/drawing/2014/main" id="{9330D9F4-2726-948F-0332-F63628B1CB14}"/>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819418" y="1261353"/>
            <a:ext cx="683419" cy="683419"/>
          </a:xfrm>
        </p:spPr>
      </p:pic>
      <p:sp>
        <p:nvSpPr>
          <p:cNvPr id="17" name="Oval 16">
            <a:extLst>
              <a:ext uri="{FF2B5EF4-FFF2-40B4-BE49-F238E27FC236}">
                <a16:creationId xmlns:a16="http://schemas.microsoft.com/office/drawing/2014/main" id="{E645B930-C83E-582D-270D-8DFD910A07BB}"/>
              </a:ext>
            </a:extLst>
          </p:cNvPr>
          <p:cNvSpPr/>
          <p:nvPr/>
        </p:nvSpPr>
        <p:spPr>
          <a:xfrm>
            <a:off x="6401885" y="1178126"/>
            <a:ext cx="849872" cy="8498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err="1"/>
          </a:p>
        </p:txBody>
      </p:sp>
      <p:pic>
        <p:nvPicPr>
          <p:cNvPr id="18" name="Content Placeholder 13" descr="Thumbs up sign with solid fill">
            <a:extLst>
              <a:ext uri="{FF2B5EF4-FFF2-40B4-BE49-F238E27FC236}">
                <a16:creationId xmlns:a16="http://schemas.microsoft.com/office/drawing/2014/main" id="{3DCF56CD-8B6E-4B58-F874-7E97F01EA53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485112" y="1261353"/>
            <a:ext cx="683419" cy="683419"/>
          </a:xfrm>
          <a:prstGeom prst="rect">
            <a:avLst/>
          </a:prstGeom>
        </p:spPr>
      </p:pic>
    </p:spTree>
    <p:extLst>
      <p:ext uri="{BB962C8B-B14F-4D97-AF65-F5344CB8AC3E}">
        <p14:creationId xmlns:p14="http://schemas.microsoft.com/office/powerpoint/2010/main" val="140505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8534A-3593-A8A9-F444-A4E923FCE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B7FAAB-5D35-A02F-EB03-BF321C4AF5F1}"/>
              </a:ext>
            </a:extLst>
          </p:cNvPr>
          <p:cNvSpPr>
            <a:spLocks noGrp="1"/>
          </p:cNvSpPr>
          <p:nvPr>
            <p:ph type="title"/>
          </p:nvPr>
        </p:nvSpPr>
        <p:spPr>
          <a:xfrm>
            <a:off x="2662518" y="1536806"/>
            <a:ext cx="8048345" cy="3784387"/>
          </a:xfrm>
        </p:spPr>
        <p:txBody>
          <a:bodyPr anchor="t"/>
          <a:lstStyle/>
          <a:p>
            <a:r>
              <a:rPr lang="en-US"/>
              <a:t>Questions</a:t>
            </a:r>
          </a:p>
        </p:txBody>
      </p:sp>
      <p:sp>
        <p:nvSpPr>
          <p:cNvPr id="3" name="Slide Number Placeholder 2">
            <a:extLst>
              <a:ext uri="{FF2B5EF4-FFF2-40B4-BE49-F238E27FC236}">
                <a16:creationId xmlns:a16="http://schemas.microsoft.com/office/drawing/2014/main" id="{01C43964-5666-5FFB-F4A3-FDCC885B4EC3}"/>
              </a:ext>
            </a:extLst>
          </p:cNvPr>
          <p:cNvSpPr>
            <a:spLocks noGrp="1"/>
          </p:cNvSpPr>
          <p:nvPr>
            <p:ph type="sldNum" sz="quarter" idx="12"/>
          </p:nvPr>
        </p:nvSpPr>
        <p:spPr/>
        <p:txBody>
          <a:bodyPr/>
          <a:lstStyle/>
          <a:p>
            <a:fld id="{5BA07366-CB75-4AA8-9E5B-928B849F427C}" type="slidenum">
              <a:rPr lang="en-US" smtClean="0"/>
              <a:pPr/>
              <a:t>32</a:t>
            </a:fld>
            <a:endParaRPr lang="en-US"/>
          </a:p>
        </p:txBody>
      </p:sp>
      <p:sp>
        <p:nvSpPr>
          <p:cNvPr id="4" name="TextBox 3">
            <a:extLst>
              <a:ext uri="{FF2B5EF4-FFF2-40B4-BE49-F238E27FC236}">
                <a16:creationId xmlns:a16="http://schemas.microsoft.com/office/drawing/2014/main" id="{CE42D676-3564-003C-009D-6AE5DB50C500}"/>
              </a:ext>
            </a:extLst>
          </p:cNvPr>
          <p:cNvSpPr txBox="1"/>
          <p:nvPr/>
        </p:nvSpPr>
        <p:spPr>
          <a:xfrm>
            <a:off x="835465" y="1536806"/>
            <a:ext cx="1291344" cy="923330"/>
          </a:xfrm>
          <a:prstGeom prst="rect">
            <a:avLst/>
          </a:prstGeom>
          <a:solidFill>
            <a:schemeClr val="accent5"/>
          </a:solidFill>
        </p:spPr>
        <p:txBody>
          <a:bodyPr wrap="square" lIns="0" tIns="0" rIns="0" bIns="0" rtlCol="0" anchor="t">
            <a:noAutofit/>
          </a:bodyPr>
          <a:lstStyle/>
          <a:p>
            <a:pPr algn="ctr">
              <a:lnSpc>
                <a:spcPct val="100000"/>
              </a:lnSpc>
              <a:spcBef>
                <a:spcPts val="600"/>
              </a:spcBef>
            </a:pPr>
            <a:r>
              <a:rPr lang="en-US" sz="6000">
                <a:solidFill>
                  <a:schemeClr val="accent1"/>
                </a:solidFill>
              </a:rPr>
              <a:t>05</a:t>
            </a:r>
          </a:p>
        </p:txBody>
      </p:sp>
    </p:spTree>
    <p:extLst>
      <p:ext uri="{BB962C8B-B14F-4D97-AF65-F5344CB8AC3E}">
        <p14:creationId xmlns:p14="http://schemas.microsoft.com/office/powerpoint/2010/main" val="111463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77F8A4CD-378E-BA15-39B8-F2031A09960B}"/>
            </a:ext>
          </a:extLst>
        </p:cNvPr>
        <p:cNvGrpSpPr/>
        <p:nvPr/>
      </p:nvGrpSpPr>
      <p:grpSpPr>
        <a:xfrm>
          <a:off x="0" y="0"/>
          <a:ext cx="0" cy="0"/>
          <a:chOff x="0" y="0"/>
          <a:chExt cx="0" cy="0"/>
        </a:xfrm>
      </p:grpSpPr>
      <p:sp>
        <p:nvSpPr>
          <p:cNvPr id="14" name="Text Placeholder 5">
            <a:extLst>
              <a:ext uri="{FF2B5EF4-FFF2-40B4-BE49-F238E27FC236}">
                <a16:creationId xmlns:a16="http://schemas.microsoft.com/office/drawing/2014/main" id="{BFD49CBF-8A7D-59D7-B1EB-BD7C2DA45308}"/>
              </a:ext>
            </a:extLst>
          </p:cNvPr>
          <p:cNvSpPr>
            <a:spLocks noGrp="1"/>
          </p:cNvSpPr>
          <p:nvPr>
            <p:ph type="body" sz="quarter" idx="22"/>
          </p:nvPr>
        </p:nvSpPr>
        <p:spPr>
          <a:xfrm>
            <a:off x="10893600" y="6350400"/>
            <a:ext cx="756000" cy="322875"/>
          </a:xfrm>
        </p:spPr>
        <p:txBody>
          <a:bodyPr/>
          <a:lstStyle/>
          <a:p>
            <a:endParaRPr lang="en-US"/>
          </a:p>
        </p:txBody>
      </p:sp>
      <p:pic>
        <p:nvPicPr>
          <p:cNvPr id="7" name="Picture Placeholder 6" descr="Back of people's heads and raised hands at corporate presentation with speaker and whiteboard out of focus in background">
            <a:extLst>
              <a:ext uri="{FF2B5EF4-FFF2-40B4-BE49-F238E27FC236}">
                <a16:creationId xmlns:a16="http://schemas.microsoft.com/office/drawing/2014/main" id="{DE0E4420-1627-6872-30C8-FC401E79075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0430" r="20430"/>
          <a:stretch/>
        </p:blipFill>
        <p:spPr>
          <a:xfrm>
            <a:off x="6096000" y="10"/>
            <a:ext cx="6096001" cy="6861590"/>
          </a:xfrm>
          <a:noFill/>
        </p:spPr>
      </p:pic>
      <p:sp>
        <p:nvSpPr>
          <p:cNvPr id="2" name="Title 1">
            <a:extLst>
              <a:ext uri="{FF2B5EF4-FFF2-40B4-BE49-F238E27FC236}">
                <a16:creationId xmlns:a16="http://schemas.microsoft.com/office/drawing/2014/main" id="{59E8FAFA-17CC-E8F0-8AA8-DC0BB3B548D5}"/>
              </a:ext>
            </a:extLst>
          </p:cNvPr>
          <p:cNvSpPr>
            <a:spLocks noGrp="1"/>
          </p:cNvSpPr>
          <p:nvPr>
            <p:ph type="title"/>
          </p:nvPr>
        </p:nvSpPr>
        <p:spPr>
          <a:xfrm>
            <a:off x="539750" y="539750"/>
            <a:ext cx="5018400" cy="936000"/>
          </a:xfrm>
        </p:spPr>
        <p:txBody>
          <a:bodyPr vert="horz" lIns="0" tIns="0" rIns="0" bIns="0" rtlCol="0" anchor="t" anchorCtr="0">
            <a:normAutofit/>
          </a:bodyPr>
          <a:lstStyle/>
          <a:p>
            <a:r>
              <a:rPr lang="en-US" b="0" kern="1200">
                <a:latin typeface="+mj-lt"/>
                <a:ea typeface="+mj-ea"/>
                <a:cs typeface="+mj-cs"/>
              </a:rPr>
              <a:t>Questions</a:t>
            </a:r>
          </a:p>
        </p:txBody>
      </p:sp>
      <p:sp>
        <p:nvSpPr>
          <p:cNvPr id="4" name="Slide Number Placeholder 3">
            <a:extLst>
              <a:ext uri="{FF2B5EF4-FFF2-40B4-BE49-F238E27FC236}">
                <a16:creationId xmlns:a16="http://schemas.microsoft.com/office/drawing/2014/main" id="{4ACEC95D-95B9-CFF5-5B48-582D772C9B3F}"/>
              </a:ext>
            </a:extLst>
          </p:cNvPr>
          <p:cNvSpPr>
            <a:spLocks noGrp="1"/>
          </p:cNvSpPr>
          <p:nvPr>
            <p:ph type="sldNum" sz="quarter" idx="12"/>
          </p:nvPr>
        </p:nvSpPr>
        <p:spPr>
          <a:xfrm>
            <a:off x="540000" y="6440400"/>
            <a:ext cx="266400" cy="151200"/>
          </a:xfrm>
        </p:spPr>
        <p:txBody>
          <a:bodyPr vert="horz" lIns="0" tIns="0" rIns="0" bIns="0" rtlCol="0" anchor="t" anchorCtr="0">
            <a:normAutofit/>
          </a:bodyPr>
          <a:lstStyle/>
          <a:p>
            <a:pPr>
              <a:spcAft>
                <a:spcPts val="600"/>
              </a:spcAft>
            </a:pPr>
            <a:fld id="{5BA07366-CB75-4AA8-9E5B-928B849F427C}" type="slidenum">
              <a:rPr lang="en-US" smtClean="0"/>
              <a:pPr>
                <a:spcAft>
                  <a:spcPts val="600"/>
                </a:spcAft>
              </a:pPr>
              <a:t>33</a:t>
            </a:fld>
            <a:endParaRPr lang="en-US"/>
          </a:p>
        </p:txBody>
      </p:sp>
      <p:graphicFrame>
        <p:nvGraphicFramePr>
          <p:cNvPr id="8" name="Content Placeholder 6">
            <a:extLst>
              <a:ext uri="{FF2B5EF4-FFF2-40B4-BE49-F238E27FC236}">
                <a16:creationId xmlns:a16="http://schemas.microsoft.com/office/drawing/2014/main" id="{3AE44875-D0B8-F034-B38F-9DB593E511C8}"/>
              </a:ext>
            </a:extLst>
          </p:cNvPr>
          <p:cNvGraphicFramePr>
            <a:graphicFrameLocks/>
          </p:cNvGraphicFramePr>
          <p:nvPr>
            <p:extLst>
              <p:ext uri="{D42A27DB-BD31-4B8C-83A1-F6EECF244321}">
                <p14:modId xmlns:p14="http://schemas.microsoft.com/office/powerpoint/2010/main" val="648870680"/>
              </p:ext>
            </p:extLst>
          </p:nvPr>
        </p:nvGraphicFramePr>
        <p:xfrm>
          <a:off x="539750" y="1730375"/>
          <a:ext cx="5188697" cy="2661920"/>
        </p:xfrm>
        <a:graphic>
          <a:graphicData uri="http://schemas.openxmlformats.org/drawingml/2006/table">
            <a:tbl>
              <a:tblPr bandRow="1">
                <a:tableStyleId>{5C22544A-7EE6-4342-B048-85BDC9FD1C3A}</a:tableStyleId>
              </a:tblPr>
              <a:tblGrid>
                <a:gridCol w="1947956">
                  <a:extLst>
                    <a:ext uri="{9D8B030D-6E8A-4147-A177-3AD203B41FA5}">
                      <a16:colId xmlns:a16="http://schemas.microsoft.com/office/drawing/2014/main" val="189056327"/>
                    </a:ext>
                  </a:extLst>
                </a:gridCol>
                <a:gridCol w="3240741">
                  <a:extLst>
                    <a:ext uri="{9D8B030D-6E8A-4147-A177-3AD203B41FA5}">
                      <a16:colId xmlns:a16="http://schemas.microsoft.com/office/drawing/2014/main" val="89190698"/>
                    </a:ext>
                  </a:extLst>
                </a:gridCol>
              </a:tblGrid>
              <a:tr h="370840">
                <a:tc>
                  <a:txBody>
                    <a:bodyPr/>
                    <a:lstStyle/>
                    <a:p>
                      <a:r>
                        <a:rPr lang="en-US" b="1">
                          <a:solidFill>
                            <a:schemeClr val="accent1"/>
                          </a:solidFill>
                        </a:rPr>
                        <a:t>Contacts:</a:t>
                      </a:r>
                    </a:p>
                  </a:txBody>
                  <a:tcP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a:solidFill>
                            <a:schemeClr val="accent1"/>
                          </a:solidFill>
                        </a:rPr>
                        <a:t>Ismail Omar</a:t>
                      </a:r>
                    </a:p>
                    <a:p>
                      <a:r>
                        <a:rPr lang="en-US">
                          <a:solidFill>
                            <a:schemeClr val="accent1"/>
                          </a:solidFill>
                          <a:hlinkClick r:id="rId4"/>
                        </a:rPr>
                        <a:t>ismail.omer@dnv.com</a:t>
                      </a:r>
                      <a:r>
                        <a:rPr lang="en-US">
                          <a:solidFill>
                            <a:schemeClr val="accent1"/>
                          </a:solidFill>
                        </a:rPr>
                        <a:t> </a:t>
                      </a:r>
                    </a:p>
                  </a:txBody>
                  <a:tcP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74975275"/>
                  </a:ext>
                </a:extLst>
              </a:tr>
              <a:tr h="370840">
                <a:tc>
                  <a:txBody>
                    <a:bodyPr/>
                    <a:lstStyle/>
                    <a:p>
                      <a:endParaRPr lang="en-US">
                        <a:solidFill>
                          <a:schemeClr val="accent1"/>
                        </a:solidFill>
                      </a:endParaRPr>
                    </a:p>
                  </a:txBody>
                  <a:tcP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a:solidFill>
                            <a:schemeClr val="accent1"/>
                          </a:solidFill>
                        </a:rPr>
                        <a:t>Chad Telarico</a:t>
                      </a:r>
                    </a:p>
                    <a:p>
                      <a:r>
                        <a:rPr lang="en-US">
                          <a:solidFill>
                            <a:schemeClr val="accent1"/>
                          </a:solidFill>
                          <a:hlinkClick r:id="rId5"/>
                        </a:rPr>
                        <a:t>chad.telarico@dnv.com</a:t>
                      </a:r>
                      <a:r>
                        <a:rPr lang="en-US">
                          <a:solidFill>
                            <a:schemeClr val="accent1"/>
                          </a:solidFill>
                        </a:rPr>
                        <a:t> </a:t>
                      </a:r>
                    </a:p>
                  </a:txBody>
                  <a:tcP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43367933"/>
                  </a:ext>
                </a:extLst>
              </a:tr>
              <a:tr h="370840">
                <a:tc>
                  <a:txBody>
                    <a:bodyPr/>
                    <a:lstStyle/>
                    <a:p>
                      <a:endParaRPr lang="en-US">
                        <a:solidFill>
                          <a:schemeClr val="accent1"/>
                        </a:solidFill>
                      </a:endParaRPr>
                    </a:p>
                  </a:txBody>
                  <a:tcP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a:solidFill>
                            <a:schemeClr val="accent1"/>
                          </a:solidFill>
                        </a:rPr>
                        <a:t>Susan Haselhorst</a:t>
                      </a:r>
                    </a:p>
                    <a:p>
                      <a:r>
                        <a:rPr lang="en-US">
                          <a:solidFill>
                            <a:schemeClr val="accent1"/>
                          </a:solidFill>
                          <a:hlinkClick r:id="rId6"/>
                        </a:rPr>
                        <a:t>susan.haselhorst@dnv.com</a:t>
                      </a:r>
                      <a:r>
                        <a:rPr lang="en-US">
                          <a:solidFill>
                            <a:schemeClr val="accent1"/>
                          </a:solidFill>
                        </a:rPr>
                        <a:t> </a:t>
                      </a:r>
                    </a:p>
                  </a:txBody>
                  <a:tcP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31362931"/>
                  </a:ext>
                </a:extLst>
              </a:tr>
              <a:tr h="370840">
                <a:tc>
                  <a:txBody>
                    <a:bodyPr/>
                    <a:lstStyle/>
                    <a:p>
                      <a:r>
                        <a:rPr lang="en-US" b="1">
                          <a:solidFill>
                            <a:schemeClr val="accent1"/>
                          </a:solidFill>
                        </a:rPr>
                        <a:t>Study link:</a:t>
                      </a:r>
                    </a:p>
                  </a:txBody>
                  <a:tcP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a:solidFill>
                            <a:schemeClr val="accent1"/>
                          </a:solidFill>
                        </a:rPr>
                        <a:t>XX</a:t>
                      </a:r>
                    </a:p>
                  </a:txBody>
                  <a:tcP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10609705"/>
                  </a:ext>
                </a:extLst>
              </a:tr>
              <a:tr h="370840">
                <a:tc>
                  <a:txBody>
                    <a:bodyPr/>
                    <a:lstStyle/>
                    <a:p>
                      <a:r>
                        <a:rPr lang="en-US" b="1">
                          <a:solidFill>
                            <a:schemeClr val="accent1"/>
                          </a:solidFill>
                        </a:rPr>
                        <a:t>Comments due:</a:t>
                      </a:r>
                    </a:p>
                  </a:txBody>
                  <a:tcP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a:solidFill>
                            <a:schemeClr val="accent1"/>
                          </a:solidFill>
                        </a:rPr>
                        <a:t>XX</a:t>
                      </a:r>
                    </a:p>
                  </a:txBody>
                  <a:tcP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7992838"/>
                  </a:ext>
                </a:extLst>
              </a:tr>
            </a:tbl>
          </a:graphicData>
        </a:graphic>
      </p:graphicFrame>
    </p:spTree>
    <p:extLst>
      <p:ext uri="{BB962C8B-B14F-4D97-AF65-F5344CB8AC3E}">
        <p14:creationId xmlns:p14="http://schemas.microsoft.com/office/powerpoint/2010/main" val="343299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AD650ED-15D9-BCB3-62BD-9B3CCA6C9E3D}"/>
              </a:ext>
            </a:extLst>
          </p:cNvPr>
          <p:cNvSpPr>
            <a:spLocks noGrp="1"/>
          </p:cNvSpPr>
          <p:nvPr>
            <p:ph type="title"/>
          </p:nvPr>
        </p:nvSpPr>
        <p:spPr/>
        <p:txBody>
          <a:bodyPr/>
          <a:lstStyle/>
          <a:p>
            <a:r>
              <a:rPr lang="en-US"/>
              <a:t>Thank you!</a:t>
            </a:r>
          </a:p>
        </p:txBody>
      </p:sp>
      <p:sp>
        <p:nvSpPr>
          <p:cNvPr id="9" name="Text Placeholder 8">
            <a:extLst>
              <a:ext uri="{FF2B5EF4-FFF2-40B4-BE49-F238E27FC236}">
                <a16:creationId xmlns:a16="http://schemas.microsoft.com/office/drawing/2014/main" id="{7CAECE67-4830-5C05-2F93-4355446CEFBC}"/>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7221224E-87F1-3F3A-61A6-337E02D839D5}"/>
              </a:ext>
            </a:extLst>
          </p:cNvPr>
          <p:cNvSpPr>
            <a:spLocks noGrp="1"/>
          </p:cNvSpPr>
          <p:nvPr>
            <p:ph type="sldNum" sz="quarter" idx="12"/>
          </p:nvPr>
        </p:nvSpPr>
        <p:spPr/>
        <p:txBody>
          <a:bodyPr/>
          <a:lstStyle/>
          <a:p>
            <a:fld id="{5BA07366-CB75-4AA8-9E5B-928B849F427C}" type="slidenum">
              <a:rPr lang="en-US" smtClean="0"/>
              <a:t>34</a:t>
            </a:fld>
            <a:endParaRPr lang="en-US"/>
          </a:p>
        </p:txBody>
      </p:sp>
      <p:sp>
        <p:nvSpPr>
          <p:cNvPr id="10" name="Text Placeholder 9">
            <a:extLst>
              <a:ext uri="{FF2B5EF4-FFF2-40B4-BE49-F238E27FC236}">
                <a16:creationId xmlns:a16="http://schemas.microsoft.com/office/drawing/2014/main" id="{C14B4389-1BA4-9866-A75D-56746A7DC0AA}"/>
              </a:ext>
            </a:extLst>
          </p:cNvPr>
          <p:cNvSpPr>
            <a:spLocks noGrp="1"/>
          </p:cNvSpPr>
          <p:nvPr>
            <p:ph type="body" sz="quarter" idx="15"/>
          </p:nvPr>
        </p:nvSpPr>
        <p:spPr/>
        <p:txBody>
          <a:bodyPr/>
          <a:lstStyle/>
          <a:p>
            <a:endParaRPr lang="en-US"/>
          </a:p>
        </p:txBody>
      </p:sp>
      <p:sp>
        <p:nvSpPr>
          <p:cNvPr id="11" name="Text Placeholder 10">
            <a:extLst>
              <a:ext uri="{FF2B5EF4-FFF2-40B4-BE49-F238E27FC236}">
                <a16:creationId xmlns:a16="http://schemas.microsoft.com/office/drawing/2014/main" id="{B1058953-048B-C30C-2370-A215EB0E7949}"/>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25461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3418F-C567-0D34-6004-256E4D6D37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C8D66-7E0F-AAE7-2651-E9E6F9DD10A3}"/>
              </a:ext>
            </a:extLst>
          </p:cNvPr>
          <p:cNvSpPr>
            <a:spLocks noGrp="1"/>
          </p:cNvSpPr>
          <p:nvPr>
            <p:ph type="title"/>
          </p:nvPr>
        </p:nvSpPr>
        <p:spPr/>
        <p:txBody>
          <a:bodyPr/>
          <a:lstStyle/>
          <a:p>
            <a:r>
              <a:rPr lang="en-GB"/>
              <a:t>NTGR of capital</a:t>
            </a:r>
          </a:p>
        </p:txBody>
      </p:sp>
      <p:sp>
        <p:nvSpPr>
          <p:cNvPr id="4" name="Slide Number Placeholder 3">
            <a:extLst>
              <a:ext uri="{FF2B5EF4-FFF2-40B4-BE49-F238E27FC236}">
                <a16:creationId xmlns:a16="http://schemas.microsoft.com/office/drawing/2014/main" id="{4C7E0C13-02CA-D68E-C22B-CDEAB7808F75}"/>
              </a:ext>
            </a:extLst>
          </p:cNvPr>
          <p:cNvSpPr>
            <a:spLocks noGrp="1"/>
          </p:cNvSpPr>
          <p:nvPr>
            <p:ph type="sldNum" sz="quarter" idx="12"/>
          </p:nvPr>
        </p:nvSpPr>
        <p:spPr/>
        <p:txBody>
          <a:bodyPr/>
          <a:lstStyle/>
          <a:p>
            <a:fld id="{5BA07366-CB75-4AA8-9E5B-928B849F427C}" type="slidenum">
              <a:rPr lang="en-US" smtClean="0"/>
              <a:t>35</a:t>
            </a:fld>
            <a:endParaRPr lang="en-US"/>
          </a:p>
        </p:txBody>
      </p:sp>
      <p:graphicFrame>
        <p:nvGraphicFramePr>
          <p:cNvPr id="9" name="Content Placeholder 8">
            <a:extLst>
              <a:ext uri="{FF2B5EF4-FFF2-40B4-BE49-F238E27FC236}">
                <a16:creationId xmlns:a16="http://schemas.microsoft.com/office/drawing/2014/main" id="{2EBB34A3-E3B9-F977-D25C-2CF24B688857}"/>
              </a:ext>
            </a:extLst>
          </p:cNvPr>
          <p:cNvGraphicFramePr>
            <a:graphicFrameLocks noGrp="1"/>
          </p:cNvGraphicFramePr>
          <p:nvPr>
            <p:ph idx="1"/>
            <p:extLst>
              <p:ext uri="{D42A27DB-BD31-4B8C-83A1-F6EECF244321}">
                <p14:modId xmlns:p14="http://schemas.microsoft.com/office/powerpoint/2010/main" val="2524286485"/>
              </p:ext>
            </p:extLst>
          </p:nvPr>
        </p:nvGraphicFramePr>
        <p:xfrm>
          <a:off x="539750" y="1730375"/>
          <a:ext cx="11110912" cy="2397760"/>
        </p:xfrm>
        <a:graphic>
          <a:graphicData uri="http://schemas.openxmlformats.org/drawingml/2006/table">
            <a:tbl>
              <a:tblPr firstRow="1" bandRow="1">
                <a:tableStyleId>{5C22544A-7EE6-4342-B048-85BDC9FD1C3A}</a:tableStyleId>
              </a:tblPr>
              <a:tblGrid>
                <a:gridCol w="1388864">
                  <a:extLst>
                    <a:ext uri="{9D8B030D-6E8A-4147-A177-3AD203B41FA5}">
                      <a16:colId xmlns:a16="http://schemas.microsoft.com/office/drawing/2014/main" val="90818318"/>
                    </a:ext>
                  </a:extLst>
                </a:gridCol>
                <a:gridCol w="1388864">
                  <a:extLst>
                    <a:ext uri="{9D8B030D-6E8A-4147-A177-3AD203B41FA5}">
                      <a16:colId xmlns:a16="http://schemas.microsoft.com/office/drawing/2014/main" val="2423972300"/>
                    </a:ext>
                  </a:extLst>
                </a:gridCol>
                <a:gridCol w="1388864">
                  <a:extLst>
                    <a:ext uri="{9D8B030D-6E8A-4147-A177-3AD203B41FA5}">
                      <a16:colId xmlns:a16="http://schemas.microsoft.com/office/drawing/2014/main" val="3153806482"/>
                    </a:ext>
                  </a:extLst>
                </a:gridCol>
                <a:gridCol w="1388864">
                  <a:extLst>
                    <a:ext uri="{9D8B030D-6E8A-4147-A177-3AD203B41FA5}">
                      <a16:colId xmlns:a16="http://schemas.microsoft.com/office/drawing/2014/main" val="3960558381"/>
                    </a:ext>
                  </a:extLst>
                </a:gridCol>
                <a:gridCol w="1388864">
                  <a:extLst>
                    <a:ext uri="{9D8B030D-6E8A-4147-A177-3AD203B41FA5}">
                      <a16:colId xmlns:a16="http://schemas.microsoft.com/office/drawing/2014/main" val="807570148"/>
                    </a:ext>
                  </a:extLst>
                </a:gridCol>
                <a:gridCol w="1388864">
                  <a:extLst>
                    <a:ext uri="{9D8B030D-6E8A-4147-A177-3AD203B41FA5}">
                      <a16:colId xmlns:a16="http://schemas.microsoft.com/office/drawing/2014/main" val="1435225532"/>
                    </a:ext>
                  </a:extLst>
                </a:gridCol>
                <a:gridCol w="1388864">
                  <a:extLst>
                    <a:ext uri="{9D8B030D-6E8A-4147-A177-3AD203B41FA5}">
                      <a16:colId xmlns:a16="http://schemas.microsoft.com/office/drawing/2014/main" val="3900587538"/>
                    </a:ext>
                  </a:extLst>
                </a:gridCol>
                <a:gridCol w="1388864">
                  <a:extLst>
                    <a:ext uri="{9D8B030D-6E8A-4147-A177-3AD203B41FA5}">
                      <a16:colId xmlns:a16="http://schemas.microsoft.com/office/drawing/2014/main" val="3033239116"/>
                    </a:ext>
                  </a:extLst>
                </a:gridCol>
              </a:tblGrid>
              <a:tr h="370840">
                <a:tc>
                  <a:txBody>
                    <a:bodyPr/>
                    <a:lstStyle/>
                    <a:p>
                      <a:pPr algn="ctr"/>
                      <a:r>
                        <a:rPr lang="en-US">
                          <a:solidFill>
                            <a:schemeClr val="accent5"/>
                          </a:solidFill>
                        </a:rPr>
                        <a:t>PA</a:t>
                      </a:r>
                    </a:p>
                  </a:txBody>
                  <a:tcPr anchor="ctr"/>
                </a:tc>
                <a:tc>
                  <a:txBody>
                    <a:bodyPr/>
                    <a:lstStyle/>
                    <a:p>
                      <a:pPr algn="ctr"/>
                      <a:r>
                        <a:rPr lang="en-US">
                          <a:solidFill>
                            <a:schemeClr val="accent5"/>
                          </a:solidFill>
                        </a:rPr>
                        <a:t>Total MMBtu</a:t>
                      </a:r>
                    </a:p>
                  </a:txBody>
                  <a:tcPr anchor="ctr"/>
                </a:tc>
                <a:tc>
                  <a:txBody>
                    <a:bodyPr/>
                    <a:lstStyle/>
                    <a:p>
                      <a:pPr algn="ctr"/>
                      <a:r>
                        <a:rPr lang="en-US">
                          <a:solidFill>
                            <a:schemeClr val="accent5"/>
                          </a:solidFill>
                        </a:rPr>
                        <a:t>Percent of capital MMBtu</a:t>
                      </a:r>
                    </a:p>
                  </a:txBody>
                  <a:tcPr anchor="ctr"/>
                </a:tc>
                <a:tc>
                  <a:txBody>
                    <a:bodyPr/>
                    <a:lstStyle/>
                    <a:p>
                      <a:pPr algn="ctr"/>
                      <a:r>
                        <a:rPr lang="en-US">
                          <a:solidFill>
                            <a:schemeClr val="accent5"/>
                          </a:solidFill>
                        </a:rPr>
                        <a:t>Total kWh savings</a:t>
                      </a:r>
                    </a:p>
                  </a:txBody>
                  <a:tcPr anchor="ctr"/>
                </a:tc>
                <a:tc>
                  <a:txBody>
                    <a:bodyPr/>
                    <a:lstStyle/>
                    <a:p>
                      <a:pPr algn="ctr"/>
                      <a:r>
                        <a:rPr lang="en-US">
                          <a:solidFill>
                            <a:schemeClr val="accent5"/>
                          </a:solidFill>
                        </a:rPr>
                        <a:t>Percent of capital kWh</a:t>
                      </a:r>
                    </a:p>
                  </a:txBody>
                  <a:tcPr anchor="ctr"/>
                </a:tc>
                <a:tc>
                  <a:txBody>
                    <a:bodyPr/>
                    <a:lstStyle/>
                    <a:p>
                      <a:pPr algn="ctr"/>
                      <a:r>
                        <a:rPr lang="en-US">
                          <a:solidFill>
                            <a:schemeClr val="accent5"/>
                          </a:solidFill>
                        </a:rPr>
                        <a:t>Total therm savings</a:t>
                      </a:r>
                    </a:p>
                  </a:txBody>
                  <a:tcPr anchor="ctr"/>
                </a:tc>
                <a:tc>
                  <a:txBody>
                    <a:bodyPr/>
                    <a:lstStyle/>
                    <a:p>
                      <a:pPr algn="ctr"/>
                      <a:r>
                        <a:rPr lang="en-US">
                          <a:solidFill>
                            <a:schemeClr val="accent5"/>
                          </a:solidFill>
                        </a:rPr>
                        <a:t>Percent of capital therm</a:t>
                      </a:r>
                    </a:p>
                  </a:txBody>
                  <a:tcPr anchor="ctr"/>
                </a:tc>
                <a:tc>
                  <a:txBody>
                    <a:bodyPr/>
                    <a:lstStyle/>
                    <a:p>
                      <a:pPr algn="ctr"/>
                      <a:r>
                        <a:rPr lang="en-US">
                          <a:solidFill>
                            <a:schemeClr val="accent5"/>
                          </a:solidFill>
                        </a:rPr>
                        <a:t>Avg. SRA</a:t>
                      </a:r>
                    </a:p>
                  </a:txBody>
                  <a:tcPr anchor="ctr"/>
                </a:tc>
                <a:extLst>
                  <a:ext uri="{0D108BD9-81ED-4DB2-BD59-A6C34878D82A}">
                    <a16:rowId xmlns:a16="http://schemas.microsoft.com/office/drawing/2014/main" val="1155041188"/>
                  </a:ext>
                </a:extLst>
              </a:tr>
              <a:tr h="370840">
                <a:tc>
                  <a:txBody>
                    <a:bodyPr/>
                    <a:lstStyle/>
                    <a:p>
                      <a:r>
                        <a:rPr lang="en-US">
                          <a:solidFill>
                            <a:schemeClr val="tx2"/>
                          </a:solidFill>
                        </a:rPr>
                        <a:t>SCE</a:t>
                      </a:r>
                    </a:p>
                  </a:txBody>
                  <a:tcPr>
                    <a:noFill/>
                  </a:tcPr>
                </a:tc>
                <a:tc>
                  <a:txBody>
                    <a:bodyPr/>
                    <a:lstStyle/>
                    <a:p>
                      <a:pPr algn="r"/>
                      <a:r>
                        <a:rPr lang="en-US">
                          <a:solidFill>
                            <a:schemeClr val="tx2"/>
                          </a:solidFill>
                        </a:rPr>
                        <a:t>32,706</a:t>
                      </a:r>
                    </a:p>
                  </a:txBody>
                  <a:tcPr>
                    <a:noFill/>
                  </a:tcPr>
                </a:tc>
                <a:tc>
                  <a:txBody>
                    <a:bodyPr/>
                    <a:lstStyle/>
                    <a:p>
                      <a:pPr algn="r"/>
                      <a:r>
                        <a:rPr lang="en-US">
                          <a:solidFill>
                            <a:schemeClr val="tx2"/>
                          </a:solidFill>
                        </a:rPr>
                        <a:t>18%</a:t>
                      </a:r>
                    </a:p>
                  </a:txBody>
                  <a:tcPr>
                    <a:noFill/>
                  </a:tcPr>
                </a:tc>
                <a:tc>
                  <a:txBody>
                    <a:bodyPr/>
                    <a:lstStyle/>
                    <a:p>
                      <a:pPr algn="r"/>
                      <a:r>
                        <a:rPr lang="en-US">
                          <a:solidFill>
                            <a:schemeClr val="tx2"/>
                          </a:solidFill>
                        </a:rPr>
                        <a:t>1,682,073</a:t>
                      </a:r>
                    </a:p>
                  </a:txBody>
                  <a:tcPr>
                    <a:noFill/>
                  </a:tcPr>
                </a:tc>
                <a:tc>
                  <a:txBody>
                    <a:bodyPr/>
                    <a:lstStyle/>
                    <a:p>
                      <a:pPr algn="r"/>
                      <a:r>
                        <a:rPr lang="en-US">
                          <a:solidFill>
                            <a:schemeClr val="tx2"/>
                          </a:solidFill>
                        </a:rPr>
                        <a:t>18%</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schemeClr val="tx2"/>
                          </a:solidFill>
                        </a:rPr>
                        <a:t> - </a:t>
                      </a:r>
                    </a:p>
                  </a:txBody>
                  <a:tcPr>
                    <a:noFill/>
                  </a:tcPr>
                </a:tc>
                <a:tc>
                  <a:txBody>
                    <a:bodyPr/>
                    <a:lstStyle/>
                    <a:p>
                      <a:pPr algn="r"/>
                      <a:r>
                        <a:rPr lang="en-US">
                          <a:solidFill>
                            <a:schemeClr val="tx2"/>
                          </a:solidFill>
                        </a:rPr>
                        <a:t>0%</a:t>
                      </a:r>
                    </a:p>
                  </a:txBody>
                  <a:tcPr>
                    <a:noFill/>
                  </a:tcPr>
                </a:tc>
                <a:tc>
                  <a:txBody>
                    <a:bodyPr/>
                    <a:lstStyle/>
                    <a:p>
                      <a:pPr algn="r"/>
                      <a:r>
                        <a:rPr lang="en-US">
                          <a:solidFill>
                            <a:schemeClr val="tx2"/>
                          </a:solidFill>
                        </a:rPr>
                        <a:t>0.83</a:t>
                      </a:r>
                    </a:p>
                  </a:txBody>
                  <a:tcPr>
                    <a:noFill/>
                  </a:tcPr>
                </a:tc>
                <a:extLst>
                  <a:ext uri="{0D108BD9-81ED-4DB2-BD59-A6C34878D82A}">
                    <a16:rowId xmlns:a16="http://schemas.microsoft.com/office/drawing/2014/main" val="4238648690"/>
                  </a:ext>
                </a:extLst>
              </a:tr>
              <a:tr h="370840">
                <a:tc>
                  <a:txBody>
                    <a:bodyPr/>
                    <a:lstStyle/>
                    <a:p>
                      <a:r>
                        <a:rPr lang="en-US">
                          <a:solidFill>
                            <a:schemeClr val="tx2"/>
                          </a:solidFill>
                        </a:rPr>
                        <a:t>SCG</a:t>
                      </a:r>
                    </a:p>
                  </a:txBody>
                  <a:tcPr/>
                </a:tc>
                <a:tc>
                  <a:txBody>
                    <a:bodyPr/>
                    <a:lstStyle/>
                    <a:p>
                      <a:pPr algn="r"/>
                      <a:r>
                        <a:rPr lang="en-US">
                          <a:solidFill>
                            <a:schemeClr val="tx2"/>
                          </a:solidFill>
                        </a:rPr>
                        <a:t>60,336</a:t>
                      </a:r>
                    </a:p>
                  </a:txBody>
                  <a:tcPr/>
                </a:tc>
                <a:tc>
                  <a:txBody>
                    <a:bodyPr/>
                    <a:lstStyle/>
                    <a:p>
                      <a:pPr algn="r"/>
                      <a:r>
                        <a:rPr lang="en-US">
                          <a:solidFill>
                            <a:schemeClr val="tx2"/>
                          </a:solidFill>
                        </a:rPr>
                        <a:t>13%</a:t>
                      </a:r>
                    </a:p>
                  </a:txBody>
                  <a:tcPr/>
                </a:tc>
                <a:tc>
                  <a:txBody>
                    <a:bodyPr/>
                    <a:lstStyle/>
                    <a:p>
                      <a:pPr algn="r"/>
                      <a:r>
                        <a:rPr lang="en-US">
                          <a:solidFill>
                            <a:schemeClr val="tx2"/>
                          </a:solidFill>
                        </a:rPr>
                        <a:t> - </a:t>
                      </a:r>
                    </a:p>
                  </a:txBody>
                  <a:tcPr/>
                </a:tc>
                <a:tc>
                  <a:txBody>
                    <a:bodyPr/>
                    <a:lstStyle/>
                    <a:p>
                      <a:pPr algn="r"/>
                      <a:r>
                        <a:rPr lang="en-US">
                          <a:solidFill>
                            <a:schemeClr val="tx2"/>
                          </a:solidFill>
                        </a:rPr>
                        <a:t>0%</a:t>
                      </a:r>
                    </a:p>
                  </a:txBody>
                  <a:tcPr/>
                </a:tc>
                <a:tc>
                  <a:txBody>
                    <a:bodyPr/>
                    <a:lstStyle/>
                    <a:p>
                      <a:pPr algn="r"/>
                      <a:r>
                        <a:rPr lang="en-US">
                          <a:solidFill>
                            <a:schemeClr val="tx2"/>
                          </a:solidFill>
                        </a:rPr>
                        <a:t>75,693</a:t>
                      </a:r>
                    </a:p>
                  </a:txBody>
                  <a:tcPr/>
                </a:tc>
                <a:tc>
                  <a:txBody>
                    <a:bodyPr/>
                    <a:lstStyle/>
                    <a:p>
                      <a:pPr algn="r"/>
                      <a:r>
                        <a:rPr lang="en-US">
                          <a:solidFill>
                            <a:schemeClr val="tx2"/>
                          </a:solidFill>
                        </a:rPr>
                        <a:t>13%</a:t>
                      </a:r>
                    </a:p>
                  </a:txBody>
                  <a:tcPr/>
                </a:tc>
                <a:tc>
                  <a:txBody>
                    <a:bodyPr/>
                    <a:lstStyle/>
                    <a:p>
                      <a:pPr algn="r"/>
                      <a:r>
                        <a:rPr lang="en-US">
                          <a:solidFill>
                            <a:schemeClr val="tx2"/>
                          </a:solidFill>
                        </a:rPr>
                        <a:t>0.89</a:t>
                      </a:r>
                    </a:p>
                  </a:txBody>
                  <a:tcPr/>
                </a:tc>
                <a:extLst>
                  <a:ext uri="{0D108BD9-81ED-4DB2-BD59-A6C34878D82A}">
                    <a16:rowId xmlns:a16="http://schemas.microsoft.com/office/drawing/2014/main" val="2315128499"/>
                  </a:ext>
                </a:extLst>
              </a:tr>
              <a:tr h="370840">
                <a:tc>
                  <a:txBody>
                    <a:bodyPr/>
                    <a:lstStyle/>
                    <a:p>
                      <a:r>
                        <a:rPr lang="en-US">
                          <a:solidFill>
                            <a:schemeClr val="tx2"/>
                          </a:solidFill>
                        </a:rPr>
                        <a:t>MCE</a:t>
                      </a:r>
                    </a:p>
                  </a:txBody>
                  <a:tcPr>
                    <a:noFill/>
                  </a:tcPr>
                </a:tc>
                <a:tc>
                  <a:txBody>
                    <a:bodyPr/>
                    <a:lstStyle/>
                    <a:p>
                      <a:pPr algn="r"/>
                      <a:r>
                        <a:rPr lang="en-US">
                          <a:solidFill>
                            <a:schemeClr val="tx2"/>
                          </a:solidFill>
                        </a:rPr>
                        <a:t>6,820</a:t>
                      </a:r>
                    </a:p>
                  </a:txBody>
                  <a:tcPr>
                    <a:noFill/>
                  </a:tcPr>
                </a:tc>
                <a:tc>
                  <a:txBody>
                    <a:bodyPr/>
                    <a:lstStyle/>
                    <a:p>
                      <a:pPr algn="r"/>
                      <a:r>
                        <a:rPr lang="en-US">
                          <a:solidFill>
                            <a:schemeClr val="tx2"/>
                          </a:solidFill>
                        </a:rPr>
                        <a:t>77%</a:t>
                      </a:r>
                    </a:p>
                  </a:txBody>
                  <a:tcPr>
                    <a:noFill/>
                  </a:tcPr>
                </a:tc>
                <a:tc>
                  <a:txBody>
                    <a:bodyPr/>
                    <a:lstStyle/>
                    <a:p>
                      <a:pPr algn="r"/>
                      <a:r>
                        <a:rPr lang="en-US">
                          <a:solidFill>
                            <a:schemeClr val="tx2"/>
                          </a:solidFill>
                        </a:rPr>
                        <a:t>27,125</a:t>
                      </a:r>
                    </a:p>
                  </a:txBody>
                  <a:tcPr>
                    <a:noFill/>
                  </a:tcPr>
                </a:tc>
                <a:tc>
                  <a:txBody>
                    <a:bodyPr/>
                    <a:lstStyle/>
                    <a:p>
                      <a:pPr algn="r"/>
                      <a:r>
                        <a:rPr lang="en-US">
                          <a:solidFill>
                            <a:schemeClr val="tx2"/>
                          </a:solidFill>
                        </a:rPr>
                        <a:t>19%</a:t>
                      </a:r>
                    </a:p>
                  </a:txBody>
                  <a:tcPr>
                    <a:noFill/>
                  </a:tcPr>
                </a:tc>
                <a:tc>
                  <a:txBody>
                    <a:bodyPr/>
                    <a:lstStyle/>
                    <a:p>
                      <a:pPr algn="r"/>
                      <a:r>
                        <a:rPr lang="en-US">
                          <a:solidFill>
                            <a:schemeClr val="tx2"/>
                          </a:solidFill>
                        </a:rPr>
                        <a:t>51,297</a:t>
                      </a:r>
                    </a:p>
                  </a:txBody>
                  <a:tcPr>
                    <a:noFill/>
                  </a:tcPr>
                </a:tc>
                <a:tc>
                  <a:txBody>
                    <a:bodyPr/>
                    <a:lstStyle/>
                    <a:p>
                      <a:pPr algn="r"/>
                      <a:r>
                        <a:rPr lang="en-US">
                          <a:solidFill>
                            <a:schemeClr val="tx2"/>
                          </a:solidFill>
                        </a:rPr>
                        <a:t>81%</a:t>
                      </a:r>
                    </a:p>
                  </a:txBody>
                  <a:tcPr>
                    <a:noFill/>
                  </a:tcPr>
                </a:tc>
                <a:tc>
                  <a:txBody>
                    <a:bodyPr/>
                    <a:lstStyle/>
                    <a:p>
                      <a:pPr algn="r"/>
                      <a:r>
                        <a:rPr lang="en-US">
                          <a:solidFill>
                            <a:schemeClr val="tx2"/>
                          </a:solidFill>
                        </a:rPr>
                        <a:t>0.44</a:t>
                      </a:r>
                    </a:p>
                  </a:txBody>
                  <a:tcPr>
                    <a:noFill/>
                  </a:tcPr>
                </a:tc>
                <a:extLst>
                  <a:ext uri="{0D108BD9-81ED-4DB2-BD59-A6C34878D82A}">
                    <a16:rowId xmlns:a16="http://schemas.microsoft.com/office/drawing/2014/main" val="466525997"/>
                  </a:ext>
                </a:extLst>
              </a:tr>
              <a:tr h="370840">
                <a:tc>
                  <a:txBody>
                    <a:bodyPr/>
                    <a:lstStyle/>
                    <a:p>
                      <a:r>
                        <a:rPr lang="en-US" b="1">
                          <a:solidFill>
                            <a:schemeClr val="tx2"/>
                          </a:solidFill>
                        </a:rPr>
                        <a:t>Statewide</a:t>
                      </a:r>
                    </a:p>
                  </a:txBody>
                  <a:tcPr/>
                </a:tc>
                <a:tc>
                  <a:txBody>
                    <a:bodyPr/>
                    <a:lstStyle/>
                    <a:p>
                      <a:pPr algn="r"/>
                      <a:r>
                        <a:rPr lang="en-US" b="1">
                          <a:solidFill>
                            <a:schemeClr val="tx2"/>
                          </a:solidFill>
                        </a:rPr>
                        <a:t>99,862</a:t>
                      </a:r>
                    </a:p>
                  </a:txBody>
                  <a:tcPr/>
                </a:tc>
                <a:tc>
                  <a:txBody>
                    <a:bodyPr/>
                    <a:lstStyle/>
                    <a:p>
                      <a:pPr algn="r"/>
                      <a:r>
                        <a:rPr lang="en-US" b="1">
                          <a:solidFill>
                            <a:schemeClr val="tx2"/>
                          </a:solidFill>
                        </a:rPr>
                        <a:t>19%</a:t>
                      </a:r>
                    </a:p>
                  </a:txBody>
                  <a:tcPr/>
                </a:tc>
                <a:tc>
                  <a:txBody>
                    <a:bodyPr/>
                    <a:lstStyle/>
                    <a:p>
                      <a:pPr algn="r"/>
                      <a:r>
                        <a:rPr lang="en-US" b="1">
                          <a:solidFill>
                            <a:schemeClr val="tx2"/>
                          </a:solidFill>
                        </a:rPr>
                        <a:t>1,709,198</a:t>
                      </a:r>
                    </a:p>
                  </a:txBody>
                  <a:tcPr/>
                </a:tc>
                <a:tc>
                  <a:txBody>
                    <a:bodyPr/>
                    <a:lstStyle/>
                    <a:p>
                      <a:pPr algn="r"/>
                      <a:r>
                        <a:rPr lang="en-US" b="1">
                          <a:solidFill>
                            <a:schemeClr val="tx2"/>
                          </a:solidFill>
                        </a:rPr>
                        <a:t>18%</a:t>
                      </a:r>
                    </a:p>
                  </a:txBody>
                  <a:tcPr/>
                </a:tc>
                <a:tc>
                  <a:txBody>
                    <a:bodyPr/>
                    <a:lstStyle/>
                    <a:p>
                      <a:pPr algn="r"/>
                      <a:r>
                        <a:rPr lang="en-US" b="1">
                          <a:solidFill>
                            <a:schemeClr val="tx2"/>
                          </a:solidFill>
                        </a:rPr>
                        <a:t>126,990</a:t>
                      </a:r>
                    </a:p>
                  </a:txBody>
                  <a:tcPr/>
                </a:tc>
                <a:tc>
                  <a:txBody>
                    <a:bodyPr/>
                    <a:lstStyle/>
                    <a:p>
                      <a:pPr algn="r"/>
                      <a:r>
                        <a:rPr lang="en-US" b="1">
                          <a:solidFill>
                            <a:schemeClr val="tx2"/>
                          </a:solidFill>
                        </a:rPr>
                        <a:t>19%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solidFill>
                            <a:schemeClr val="tx2"/>
                          </a:solidFill>
                        </a:rPr>
                        <a:t> - </a:t>
                      </a:r>
                    </a:p>
                  </a:txBody>
                  <a:tcPr/>
                </a:tc>
                <a:extLst>
                  <a:ext uri="{0D108BD9-81ED-4DB2-BD59-A6C34878D82A}">
                    <a16:rowId xmlns:a16="http://schemas.microsoft.com/office/drawing/2014/main" val="2203261262"/>
                  </a:ext>
                </a:extLst>
              </a:tr>
            </a:tbl>
          </a:graphicData>
        </a:graphic>
      </p:graphicFrame>
      <p:sp>
        <p:nvSpPr>
          <p:cNvPr id="8" name="Content Placeholder 2">
            <a:extLst>
              <a:ext uri="{FF2B5EF4-FFF2-40B4-BE49-F238E27FC236}">
                <a16:creationId xmlns:a16="http://schemas.microsoft.com/office/drawing/2014/main" id="{7871A53C-2F47-002F-2040-5567B80AB5F0}"/>
              </a:ext>
            </a:extLst>
          </p:cNvPr>
          <p:cNvSpPr txBox="1">
            <a:spLocks/>
          </p:cNvSpPr>
          <p:nvPr/>
        </p:nvSpPr>
        <p:spPr>
          <a:xfrm>
            <a:off x="540543" y="5953286"/>
            <a:ext cx="1828800" cy="364964"/>
          </a:xfrm>
          <a:prstGeom prst="rect">
            <a:avLst/>
          </a:prstGeom>
          <a:solidFill>
            <a:schemeClr val="tx2"/>
          </a:solidFill>
        </p:spPr>
        <p:txBody>
          <a:bodyPr vert="horz" lIns="0" tIns="0" rIns="0" bIns="0" rtlCol="0" anchor="ctr">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Font typeface="Arial" panose="020B0604020202020204" pitchFamily="34" charset="0"/>
              <a:buNone/>
            </a:pPr>
            <a:r>
              <a:rPr lang="en-US" sz="1800">
                <a:solidFill>
                  <a:schemeClr val="accent5"/>
                </a:solidFill>
              </a:rPr>
              <a:t>Table 4-10</a:t>
            </a:r>
          </a:p>
        </p:txBody>
      </p:sp>
      <p:sp>
        <p:nvSpPr>
          <p:cNvPr id="10" name="Content Placeholder 2">
            <a:extLst>
              <a:ext uri="{FF2B5EF4-FFF2-40B4-BE49-F238E27FC236}">
                <a16:creationId xmlns:a16="http://schemas.microsoft.com/office/drawing/2014/main" id="{3BF06F61-C091-AF54-6FBF-DD96E787D20F}"/>
              </a:ext>
            </a:extLst>
          </p:cNvPr>
          <p:cNvSpPr txBox="1">
            <a:spLocks/>
          </p:cNvSpPr>
          <p:nvPr/>
        </p:nvSpPr>
        <p:spPr>
          <a:xfrm>
            <a:off x="539749" y="4533960"/>
            <a:ext cx="11110914" cy="1291899"/>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r>
              <a:rPr lang="en-GB"/>
              <a:t>Capital measures constitute about 19% of 2023 tracking savings, compared to 16% in 2021/2022</a:t>
            </a:r>
          </a:p>
          <a:p>
            <a:pPr lvl="1"/>
            <a:r>
              <a:rPr lang="en-GB"/>
              <a:t>PAs are doing a good job accurately recording capital measures in the Opportunity Register</a:t>
            </a:r>
          </a:p>
          <a:p>
            <a:pPr lvl="1"/>
            <a:r>
              <a:rPr lang="en-GB"/>
              <a:t>MCE’s low NTGR was due to an HVAC upgrade that had been in-progress prior to SEM participation</a:t>
            </a:r>
          </a:p>
          <a:p>
            <a:endParaRPr lang="en-GB"/>
          </a:p>
        </p:txBody>
      </p:sp>
    </p:spTree>
    <p:extLst>
      <p:ext uri="{BB962C8B-B14F-4D97-AF65-F5344CB8AC3E}">
        <p14:creationId xmlns:p14="http://schemas.microsoft.com/office/powerpoint/2010/main" val="385575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1C041-C61C-979D-7AAC-ED57FC41F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DACB8-36C1-3FA3-F2D1-19974DD6EA2A}"/>
              </a:ext>
            </a:extLst>
          </p:cNvPr>
          <p:cNvSpPr>
            <a:spLocks noGrp="1"/>
          </p:cNvSpPr>
          <p:nvPr>
            <p:ph type="title"/>
          </p:nvPr>
        </p:nvSpPr>
        <p:spPr/>
        <p:txBody>
          <a:bodyPr/>
          <a:lstStyle/>
          <a:p>
            <a:r>
              <a:rPr lang="en-GB"/>
              <a:t>TDA results</a:t>
            </a:r>
          </a:p>
        </p:txBody>
      </p:sp>
      <p:sp>
        <p:nvSpPr>
          <p:cNvPr id="4" name="Slide Number Placeholder 3">
            <a:extLst>
              <a:ext uri="{FF2B5EF4-FFF2-40B4-BE49-F238E27FC236}">
                <a16:creationId xmlns:a16="http://schemas.microsoft.com/office/drawing/2014/main" id="{8CD373C7-FC48-2926-A984-8E161BC35E5B}"/>
              </a:ext>
            </a:extLst>
          </p:cNvPr>
          <p:cNvSpPr>
            <a:spLocks noGrp="1"/>
          </p:cNvSpPr>
          <p:nvPr>
            <p:ph type="sldNum" sz="quarter" idx="12"/>
          </p:nvPr>
        </p:nvSpPr>
        <p:spPr/>
        <p:txBody>
          <a:bodyPr/>
          <a:lstStyle/>
          <a:p>
            <a:fld id="{5BA07366-CB75-4AA8-9E5B-928B849F427C}" type="slidenum">
              <a:rPr lang="en-US" smtClean="0"/>
              <a:t>36</a:t>
            </a:fld>
            <a:endParaRPr lang="en-US"/>
          </a:p>
        </p:txBody>
      </p:sp>
      <p:graphicFrame>
        <p:nvGraphicFramePr>
          <p:cNvPr id="8" name="Table 7">
            <a:extLst>
              <a:ext uri="{FF2B5EF4-FFF2-40B4-BE49-F238E27FC236}">
                <a16:creationId xmlns:a16="http://schemas.microsoft.com/office/drawing/2014/main" id="{73092B27-2FB5-3D56-DD11-6783B7BA0565}"/>
              </a:ext>
            </a:extLst>
          </p:cNvPr>
          <p:cNvGraphicFramePr>
            <a:graphicFrameLocks noGrp="1"/>
          </p:cNvGraphicFramePr>
          <p:nvPr>
            <p:extLst>
              <p:ext uri="{D42A27DB-BD31-4B8C-83A1-F6EECF244321}">
                <p14:modId xmlns:p14="http://schemas.microsoft.com/office/powerpoint/2010/main" val="3289181787"/>
              </p:ext>
            </p:extLst>
          </p:nvPr>
        </p:nvGraphicFramePr>
        <p:xfrm>
          <a:off x="539750" y="1475750"/>
          <a:ext cx="11110913" cy="4324327"/>
        </p:xfrm>
        <a:graphic>
          <a:graphicData uri="http://schemas.openxmlformats.org/drawingml/2006/table">
            <a:tbl>
              <a:tblPr firstRow="1" firstCol="1" bandRow="1"/>
              <a:tblGrid>
                <a:gridCol w="6385485">
                  <a:extLst>
                    <a:ext uri="{9D8B030D-6E8A-4147-A177-3AD203B41FA5}">
                      <a16:colId xmlns:a16="http://schemas.microsoft.com/office/drawing/2014/main" val="1078055149"/>
                    </a:ext>
                  </a:extLst>
                </a:gridCol>
                <a:gridCol w="1181357">
                  <a:extLst>
                    <a:ext uri="{9D8B030D-6E8A-4147-A177-3AD203B41FA5}">
                      <a16:colId xmlns:a16="http://schemas.microsoft.com/office/drawing/2014/main" val="2659975496"/>
                    </a:ext>
                  </a:extLst>
                </a:gridCol>
                <a:gridCol w="1181357">
                  <a:extLst>
                    <a:ext uri="{9D8B030D-6E8A-4147-A177-3AD203B41FA5}">
                      <a16:colId xmlns:a16="http://schemas.microsoft.com/office/drawing/2014/main" val="609613268"/>
                    </a:ext>
                  </a:extLst>
                </a:gridCol>
                <a:gridCol w="1181357">
                  <a:extLst>
                    <a:ext uri="{9D8B030D-6E8A-4147-A177-3AD203B41FA5}">
                      <a16:colId xmlns:a16="http://schemas.microsoft.com/office/drawing/2014/main" val="1400400893"/>
                    </a:ext>
                  </a:extLst>
                </a:gridCol>
                <a:gridCol w="1181357">
                  <a:extLst>
                    <a:ext uri="{9D8B030D-6E8A-4147-A177-3AD203B41FA5}">
                      <a16:colId xmlns:a16="http://schemas.microsoft.com/office/drawing/2014/main" val="690382080"/>
                    </a:ext>
                  </a:extLst>
                </a:gridCol>
              </a:tblGrid>
              <a:tr h="419521">
                <a:tc>
                  <a:txBody>
                    <a:bodyPr/>
                    <a:lstStyle/>
                    <a:p>
                      <a:pPr marL="0" marR="0" algn="ctr">
                        <a:spcBef>
                          <a:spcPts val="100"/>
                        </a:spcBef>
                        <a:spcAft>
                          <a:spcPts val="100"/>
                        </a:spcAft>
                        <a:buNone/>
                      </a:pPr>
                      <a:r>
                        <a:rPr lang="en-GB" sz="1200" b="1">
                          <a:solidFill>
                            <a:schemeClr val="accent5"/>
                          </a:solidFill>
                          <a:effectLst/>
                          <a:latin typeface="Arial" panose="020B0604020202020204" pitchFamily="34" charset="0"/>
                          <a:ea typeface="SimSun" panose="02010600030101010101" pitchFamily="2" charset="-122"/>
                          <a:cs typeface="Arial" panose="020B0604020202020204" pitchFamily="34" charset="0"/>
                        </a:rPr>
                        <a:t>Requirements</a:t>
                      </a:r>
                      <a:endParaRPr lang="en-US" sz="12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100"/>
                        </a:spcBef>
                        <a:spcAft>
                          <a:spcPts val="100"/>
                        </a:spcAft>
                        <a:buNone/>
                      </a:pPr>
                      <a:r>
                        <a:rPr lang="en-GB" sz="1200" b="1">
                          <a:solidFill>
                            <a:schemeClr val="accent5"/>
                          </a:solidFill>
                          <a:effectLst/>
                          <a:latin typeface="Arial" panose="020B0604020202020204" pitchFamily="34" charset="0"/>
                          <a:ea typeface="SimSun" panose="02010600030101010101" pitchFamily="2" charset="-122"/>
                          <a:cs typeface="Arial" panose="020B0604020202020204" pitchFamily="34" charset="0"/>
                        </a:rPr>
                        <a:t>Component</a:t>
                      </a:r>
                      <a:endParaRPr lang="en-US" sz="12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100"/>
                        </a:spcBef>
                        <a:spcAft>
                          <a:spcPts val="100"/>
                        </a:spcAft>
                        <a:buNone/>
                      </a:pPr>
                      <a:r>
                        <a:rPr lang="en-GB" sz="1200" b="1">
                          <a:solidFill>
                            <a:schemeClr val="accent5"/>
                          </a:solidFill>
                          <a:effectLst/>
                          <a:latin typeface="Arial" panose="020B0604020202020204" pitchFamily="34" charset="0"/>
                          <a:ea typeface="SimSun" panose="02010600030101010101" pitchFamily="2" charset="-122"/>
                          <a:cs typeface="Arial" panose="020B0604020202020204" pitchFamily="34" charset="0"/>
                        </a:rPr>
                        <a:t>Average SCE Score n=8</a:t>
                      </a:r>
                      <a:endParaRPr lang="en-US" sz="12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100"/>
                        </a:spcBef>
                        <a:spcAft>
                          <a:spcPts val="100"/>
                        </a:spcAft>
                        <a:buNone/>
                      </a:pPr>
                      <a:r>
                        <a:rPr lang="en-GB" sz="1200" b="1">
                          <a:solidFill>
                            <a:schemeClr val="accent5"/>
                          </a:solidFill>
                          <a:effectLst/>
                          <a:latin typeface="Arial" panose="020B0604020202020204" pitchFamily="34" charset="0"/>
                          <a:ea typeface="SimSun" panose="02010600030101010101" pitchFamily="2" charset="-122"/>
                          <a:cs typeface="Arial" panose="020B0604020202020204" pitchFamily="34" charset="0"/>
                        </a:rPr>
                        <a:t>Average SCG Score n=4</a:t>
                      </a:r>
                      <a:endParaRPr lang="en-US" sz="12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0F204B"/>
                    </a:solidFill>
                  </a:tcPr>
                </a:tc>
                <a:tc>
                  <a:txBody>
                    <a:bodyPr/>
                    <a:lstStyle/>
                    <a:p>
                      <a:pPr marL="0" marR="0" algn="ctr">
                        <a:spcBef>
                          <a:spcPts val="100"/>
                        </a:spcBef>
                        <a:spcAft>
                          <a:spcPts val="100"/>
                        </a:spcAft>
                        <a:buNone/>
                      </a:pPr>
                      <a:r>
                        <a:rPr lang="en-GB" sz="1200" b="1">
                          <a:solidFill>
                            <a:schemeClr val="accent5"/>
                          </a:solidFill>
                          <a:effectLst/>
                          <a:latin typeface="Arial" panose="020B0604020202020204" pitchFamily="34" charset="0"/>
                          <a:ea typeface="SimSun" panose="02010600030101010101" pitchFamily="2" charset="-122"/>
                          <a:cs typeface="Arial" panose="020B0604020202020204" pitchFamily="34" charset="0"/>
                        </a:rPr>
                        <a:t>Average MCE Score n=2</a:t>
                      </a:r>
                      <a:endParaRPr lang="en-US" sz="1200">
                        <a:solidFill>
                          <a:schemeClr val="accent5"/>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solidFill>
                      <a:srgbClr val="0F204B"/>
                    </a:solidFill>
                  </a:tcPr>
                </a:tc>
                <a:extLst>
                  <a:ext uri="{0D108BD9-81ED-4DB2-BD59-A6C34878D82A}">
                    <a16:rowId xmlns:a16="http://schemas.microsoft.com/office/drawing/2014/main" val="3472295143"/>
                  </a:ext>
                </a:extLst>
              </a:tr>
              <a:tr h="274320">
                <a:tc rowSpan="2">
                  <a:txBody>
                    <a:bodyPr/>
                    <a:lstStyle/>
                    <a:p>
                      <a:pPr marL="0" marR="0">
                        <a:spcBef>
                          <a:spcPts val="100"/>
                        </a:spcBef>
                        <a:spcAft>
                          <a:spcPts val="100"/>
                        </a:spcAft>
                        <a:buNone/>
                      </a:pPr>
                      <a:r>
                        <a:rPr lang="en-GB" sz="1200" b="1">
                          <a:solidFill>
                            <a:schemeClr val="tx2"/>
                          </a:solidFill>
                          <a:effectLst/>
                          <a:latin typeface="Arial" panose="020B0604020202020204" pitchFamily="34" charset="0"/>
                          <a:ea typeface="SimSun" panose="02010600030101010101" pitchFamily="2" charset="-122"/>
                          <a:cs typeface="Arial" panose="020B0604020202020204" pitchFamily="34" charset="0"/>
                        </a:rPr>
                        <a:t>1 – Kick-off meeting. </a:t>
                      </a: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Introducing SEM to the site, defining the </a:t>
                      </a:r>
                      <a:r>
                        <a:rPr lang="en-GB" sz="1200" b="1">
                          <a:solidFill>
                            <a:schemeClr val="tx2"/>
                          </a:solidFill>
                          <a:effectLst/>
                          <a:latin typeface="Arial" panose="020B0604020202020204" pitchFamily="34" charset="0"/>
                          <a:ea typeface="SimSun" panose="02010600030101010101" pitchFamily="2" charset="-122"/>
                          <a:cs typeface="Arial" panose="020B0604020202020204" pitchFamily="34" charset="0"/>
                        </a:rPr>
                        <a:t>r</a:t>
                      </a: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oles at the facility, and laying out a program schedule.</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Delivery</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3.0</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3.0</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2.5</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92111172"/>
                  </a:ext>
                </a:extLst>
              </a:tr>
              <a:tr h="274320">
                <a:tc vMerge="1">
                  <a:txBody>
                    <a:bodyPr/>
                    <a:lstStyle/>
                    <a:p>
                      <a:endParaRPr lang="en-GB"/>
                    </a:p>
                  </a:txBody>
                  <a:tcPr/>
                </a:tc>
                <a:tc>
                  <a:txBody>
                    <a:bodyPr/>
                    <a:lstStyle/>
                    <a:p>
                      <a:pPr marL="0" marR="0">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Engagement</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2.3</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2.5</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2.0</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33758283"/>
                  </a:ext>
                </a:extLst>
              </a:tr>
              <a:tr h="274320">
                <a:tc rowSpan="2">
                  <a:txBody>
                    <a:bodyPr/>
                    <a:lstStyle/>
                    <a:p>
                      <a:pPr marL="0" marR="0">
                        <a:spcBef>
                          <a:spcPts val="100"/>
                        </a:spcBef>
                        <a:spcAft>
                          <a:spcPts val="100"/>
                        </a:spcAft>
                        <a:buNone/>
                      </a:pPr>
                      <a:r>
                        <a:rPr lang="en-GB" sz="1200" b="1">
                          <a:solidFill>
                            <a:schemeClr val="tx2"/>
                          </a:solidFill>
                          <a:effectLst/>
                          <a:latin typeface="Arial" panose="020B0604020202020204" pitchFamily="34" charset="0"/>
                          <a:ea typeface="SimSun" panose="02010600030101010101" pitchFamily="2" charset="-122"/>
                          <a:cs typeface="Arial" panose="020B0604020202020204" pitchFamily="34" charset="0"/>
                        </a:rPr>
                        <a:t>2 – Energy Management Assessment (EMA).</a:t>
                      </a: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 Assessing the site’s current energy use policies and procedures. The implementer conducts these assessments each year of the program and has the option of sharing the results with the facility.</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Delivery</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3.0</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3.0</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3.0</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31028171"/>
                  </a:ext>
                </a:extLst>
              </a:tr>
              <a:tr h="274320">
                <a:tc vMerge="1">
                  <a:txBody>
                    <a:bodyPr/>
                    <a:lstStyle/>
                    <a:p>
                      <a:endParaRPr lang="en-GB"/>
                    </a:p>
                  </a:txBody>
                  <a:tcPr/>
                </a:tc>
                <a:tc>
                  <a:txBody>
                    <a:bodyPr/>
                    <a:lstStyle/>
                    <a:p>
                      <a:pPr marL="0" marR="0">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Engagement</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3.0</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3.0</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3.0</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46381374"/>
                  </a:ext>
                </a:extLst>
              </a:tr>
              <a:tr h="274320">
                <a:tc rowSpan="2">
                  <a:txBody>
                    <a:bodyPr/>
                    <a:lstStyle/>
                    <a:p>
                      <a:pPr marL="0" marR="0">
                        <a:spcBef>
                          <a:spcPts val="100"/>
                        </a:spcBef>
                        <a:spcAft>
                          <a:spcPts val="100"/>
                        </a:spcAft>
                        <a:buNone/>
                      </a:pPr>
                      <a:r>
                        <a:rPr lang="en-GB" sz="1200" b="1">
                          <a:solidFill>
                            <a:schemeClr val="tx2"/>
                          </a:solidFill>
                          <a:effectLst/>
                          <a:latin typeface="Arial" panose="020B0604020202020204" pitchFamily="34" charset="0"/>
                          <a:ea typeface="SimSun" panose="02010600030101010101" pitchFamily="2" charset="-122"/>
                          <a:cs typeface="Arial" panose="020B0604020202020204" pitchFamily="34" charset="0"/>
                        </a:rPr>
                        <a:t>3 – Energy Use Mapping. </a:t>
                      </a: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Detailed mapping of any and all energy consumption at the facility.</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Delivery</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2.8</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2.5</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1.5</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78376604"/>
                  </a:ext>
                </a:extLst>
              </a:tr>
              <a:tr h="209763">
                <a:tc vMerge="1">
                  <a:txBody>
                    <a:bodyPr/>
                    <a:lstStyle/>
                    <a:p>
                      <a:endParaRPr lang="en-GB"/>
                    </a:p>
                  </a:txBody>
                  <a:tcPr/>
                </a:tc>
                <a:tc>
                  <a:txBody>
                    <a:bodyPr/>
                    <a:lstStyle/>
                    <a:p>
                      <a:pPr marL="0" marR="0">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Engagement</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2.8</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2.8</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3.0</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46929215"/>
                  </a:ext>
                </a:extLst>
              </a:tr>
              <a:tr h="274320">
                <a:tc rowSpan="2">
                  <a:txBody>
                    <a:bodyPr/>
                    <a:lstStyle/>
                    <a:p>
                      <a:pPr marL="0" marR="0">
                        <a:spcBef>
                          <a:spcPts val="100"/>
                        </a:spcBef>
                        <a:spcAft>
                          <a:spcPts val="100"/>
                        </a:spcAft>
                        <a:buNone/>
                      </a:pPr>
                      <a:r>
                        <a:rPr lang="en-GB" sz="1200" b="1">
                          <a:solidFill>
                            <a:schemeClr val="tx2"/>
                          </a:solidFill>
                          <a:effectLst/>
                          <a:latin typeface="Arial" panose="020B0604020202020204" pitchFamily="34" charset="0"/>
                          <a:ea typeface="SimSun" panose="02010600030101010101" pitchFamily="2" charset="-122"/>
                          <a:cs typeface="Arial" panose="020B0604020202020204" pitchFamily="34" charset="0"/>
                        </a:rPr>
                        <a:t>4 – Energy Treasure Hunt. </a:t>
                      </a: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Walking the entire facility searching for ways to reduce energy waste either through capital project upgrades or process and behavioral changes.</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Delivery</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2.6</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2.8</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2.1</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57456343"/>
                  </a:ext>
                </a:extLst>
              </a:tr>
              <a:tr h="182880">
                <a:tc vMerge="1">
                  <a:txBody>
                    <a:bodyPr/>
                    <a:lstStyle/>
                    <a:p>
                      <a:endParaRPr lang="en-GB"/>
                    </a:p>
                  </a:txBody>
                  <a:tcPr/>
                </a:tc>
                <a:tc>
                  <a:txBody>
                    <a:bodyPr/>
                    <a:lstStyle/>
                    <a:p>
                      <a:pPr marL="0" marR="0">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Engagement</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2.5</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2.8</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2.5</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00305989"/>
                  </a:ext>
                </a:extLst>
              </a:tr>
              <a:tr h="274320">
                <a:tc rowSpan="2">
                  <a:txBody>
                    <a:bodyPr/>
                    <a:lstStyle/>
                    <a:p>
                      <a:pPr marL="0" marR="0">
                        <a:spcBef>
                          <a:spcPts val="100"/>
                        </a:spcBef>
                        <a:spcAft>
                          <a:spcPts val="100"/>
                        </a:spcAft>
                        <a:buNone/>
                      </a:pPr>
                      <a:r>
                        <a:rPr lang="en-GB" sz="1200" b="1">
                          <a:solidFill>
                            <a:schemeClr val="tx2"/>
                          </a:solidFill>
                          <a:effectLst/>
                          <a:latin typeface="Arial" panose="020B0604020202020204" pitchFamily="34" charset="0"/>
                          <a:ea typeface="SimSun" panose="02010600030101010101" pitchFamily="2" charset="-122"/>
                          <a:cs typeface="Arial" panose="020B0604020202020204" pitchFamily="34" charset="0"/>
                        </a:rPr>
                        <a:t>5 – Action Plan and Support. </a:t>
                      </a: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Identifying and creating action plans to meet SEM requirements including meetings, trainings, and workshops.</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Delivery</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2.5</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2.4</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1.6</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892941745"/>
                  </a:ext>
                </a:extLst>
              </a:tr>
              <a:tr h="169433">
                <a:tc vMerge="1">
                  <a:txBody>
                    <a:bodyPr/>
                    <a:lstStyle/>
                    <a:p>
                      <a:endParaRPr lang="en-GB"/>
                    </a:p>
                  </a:txBody>
                  <a:tcPr/>
                </a:tc>
                <a:tc>
                  <a:txBody>
                    <a:bodyPr/>
                    <a:lstStyle/>
                    <a:p>
                      <a:pPr marL="0" marR="0">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Engagement</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2.8</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2.8</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1.5</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685373"/>
                  </a:ext>
                </a:extLst>
              </a:tr>
              <a:tr h="274320">
                <a:tc rowSpan="2">
                  <a:txBody>
                    <a:bodyPr/>
                    <a:lstStyle/>
                    <a:p>
                      <a:pPr marL="0" marR="0">
                        <a:spcBef>
                          <a:spcPts val="100"/>
                        </a:spcBef>
                        <a:spcAft>
                          <a:spcPts val="100"/>
                        </a:spcAft>
                        <a:buNone/>
                      </a:pPr>
                      <a:r>
                        <a:rPr lang="en-GB" sz="1200" b="1">
                          <a:solidFill>
                            <a:schemeClr val="tx2"/>
                          </a:solidFill>
                          <a:effectLst/>
                          <a:latin typeface="Arial" panose="020B0604020202020204" pitchFamily="34" charset="0"/>
                          <a:ea typeface="SimSun" panose="02010600030101010101" pitchFamily="2" charset="-122"/>
                          <a:cs typeface="Arial" panose="020B0604020202020204" pitchFamily="34" charset="0"/>
                        </a:rPr>
                        <a:t>6 – Energy Management Information System (EMIS).</a:t>
                      </a: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 Developing a system to manage energy use and model energy savings across the entire facility.</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Delivery</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2.8</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3.0</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1.5</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37429995"/>
                  </a:ext>
                </a:extLst>
              </a:tr>
              <a:tr h="61857">
                <a:tc vMerge="1">
                  <a:txBody>
                    <a:bodyPr/>
                    <a:lstStyle/>
                    <a:p>
                      <a:endParaRPr lang="en-GB"/>
                    </a:p>
                  </a:txBody>
                  <a:tcPr/>
                </a:tc>
                <a:tc>
                  <a:txBody>
                    <a:bodyPr/>
                    <a:lstStyle/>
                    <a:p>
                      <a:pPr marL="0" marR="0">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Engagement</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2.6</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2.8</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2.3</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989397146"/>
                  </a:ext>
                </a:extLst>
              </a:tr>
              <a:tr h="274320">
                <a:tc rowSpan="2">
                  <a:txBody>
                    <a:bodyPr/>
                    <a:lstStyle/>
                    <a:p>
                      <a:pPr marL="0" marR="0">
                        <a:spcBef>
                          <a:spcPts val="100"/>
                        </a:spcBef>
                        <a:spcAft>
                          <a:spcPts val="100"/>
                        </a:spcAft>
                        <a:buNone/>
                      </a:pPr>
                      <a:r>
                        <a:rPr lang="en-GB" sz="1200" b="1">
                          <a:solidFill>
                            <a:schemeClr val="tx2"/>
                          </a:solidFill>
                          <a:effectLst/>
                          <a:latin typeface="Arial" panose="020B0604020202020204" pitchFamily="34" charset="0"/>
                          <a:ea typeface="SimSun" panose="02010600030101010101" pitchFamily="2" charset="-122"/>
                          <a:cs typeface="Arial" panose="020B0604020202020204" pitchFamily="34" charset="0"/>
                        </a:rPr>
                        <a:t>7 – Future Planning.</a:t>
                      </a: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 Creating a plan for meeting program requirements in future program years as well as how to continue to pursue energy efficiency after program participation ends</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Delivery</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2.6</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1.8</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1.0</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038252615"/>
                  </a:ext>
                </a:extLst>
              </a:tr>
              <a:tr h="209775">
                <a:tc vMerge="1">
                  <a:txBody>
                    <a:bodyPr/>
                    <a:lstStyle/>
                    <a:p>
                      <a:endParaRPr lang="en-GB"/>
                    </a:p>
                  </a:txBody>
                  <a:tcPr/>
                </a:tc>
                <a:tc>
                  <a:txBody>
                    <a:bodyPr/>
                    <a:lstStyle/>
                    <a:p>
                      <a:pPr marL="0" marR="0">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Engagement</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2.1</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1.5</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1.0</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55549331"/>
                  </a:ext>
                </a:extLst>
              </a:tr>
              <a:tr h="233874">
                <a:tc>
                  <a:txBody>
                    <a:bodyPr/>
                    <a:lstStyle/>
                    <a:p>
                      <a:pPr marL="0" marR="0" algn="r">
                        <a:spcBef>
                          <a:spcPts val="100"/>
                        </a:spcBef>
                        <a:spcAft>
                          <a:spcPts val="100"/>
                        </a:spcAft>
                        <a:buNone/>
                      </a:pPr>
                      <a:r>
                        <a:rPr lang="en-GB" sz="1200" b="1">
                          <a:solidFill>
                            <a:schemeClr val="tx2"/>
                          </a:solidFill>
                          <a:effectLst/>
                          <a:latin typeface="Arial" panose="020B0604020202020204" pitchFamily="34" charset="0"/>
                          <a:ea typeface="SimSun" panose="02010600030101010101" pitchFamily="2" charset="-122"/>
                          <a:cs typeface="Arial" panose="020B0604020202020204" pitchFamily="34" charset="0"/>
                        </a:rPr>
                        <a:t>Average Delivery</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 </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2.8</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2.6</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1.9</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94791015"/>
                  </a:ext>
                </a:extLst>
              </a:tr>
              <a:tr h="233874">
                <a:tc>
                  <a:txBody>
                    <a:bodyPr/>
                    <a:lstStyle/>
                    <a:p>
                      <a:pPr marL="0" marR="0" algn="r">
                        <a:spcBef>
                          <a:spcPts val="100"/>
                        </a:spcBef>
                        <a:spcAft>
                          <a:spcPts val="100"/>
                        </a:spcAft>
                        <a:buNone/>
                      </a:pPr>
                      <a:r>
                        <a:rPr lang="en-GB" sz="1200" b="1">
                          <a:solidFill>
                            <a:schemeClr val="tx2"/>
                          </a:solidFill>
                          <a:effectLst/>
                          <a:latin typeface="Arial" panose="020B0604020202020204" pitchFamily="34" charset="0"/>
                          <a:ea typeface="SimSun" panose="02010600030101010101" pitchFamily="2" charset="-122"/>
                          <a:cs typeface="Arial" panose="020B0604020202020204" pitchFamily="34" charset="0"/>
                        </a:rPr>
                        <a:t>Average Engagement</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FFFFFF"/>
                    </a:solidFill>
                  </a:tcPr>
                </a:tc>
                <a:tc>
                  <a:txBody>
                    <a:bodyPr/>
                    <a:lstStyle/>
                    <a:p>
                      <a:pPr marL="0" marR="0">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 </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FFFFFF"/>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2.6</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FFFFFF"/>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2.6</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FFFFFF"/>
                    </a:solidFill>
                  </a:tcPr>
                </a:tc>
                <a:tc>
                  <a:txBody>
                    <a:bodyPr/>
                    <a:lstStyle/>
                    <a:p>
                      <a:pPr marL="0" marR="0" algn="r">
                        <a:spcBef>
                          <a:spcPts val="100"/>
                        </a:spcBef>
                        <a:spcAft>
                          <a:spcPts val="100"/>
                        </a:spcAft>
                        <a:buNone/>
                      </a:pPr>
                      <a:r>
                        <a:rPr lang="en-GB" sz="1200">
                          <a:solidFill>
                            <a:schemeClr val="tx2"/>
                          </a:solidFill>
                          <a:effectLst/>
                          <a:latin typeface="Arial" panose="020B0604020202020204" pitchFamily="34" charset="0"/>
                          <a:ea typeface="SimSun" panose="02010600030101010101" pitchFamily="2" charset="-122"/>
                          <a:cs typeface="Arial" panose="020B0604020202020204" pitchFamily="34" charset="0"/>
                        </a:rPr>
                        <a:t>2.2</a:t>
                      </a:r>
                      <a:endParaRPr lang="en-US" sz="1200">
                        <a:solidFill>
                          <a:schemeClr val="tx2"/>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76111328"/>
                  </a:ext>
                </a:extLst>
              </a:tr>
            </a:tbl>
          </a:graphicData>
        </a:graphic>
      </p:graphicFrame>
      <p:sp>
        <p:nvSpPr>
          <p:cNvPr id="9" name="Content Placeholder 2">
            <a:extLst>
              <a:ext uri="{FF2B5EF4-FFF2-40B4-BE49-F238E27FC236}">
                <a16:creationId xmlns:a16="http://schemas.microsoft.com/office/drawing/2014/main" id="{F3A938D5-B112-2227-F50F-D06D9F409DE4}"/>
              </a:ext>
            </a:extLst>
          </p:cNvPr>
          <p:cNvSpPr txBox="1">
            <a:spLocks/>
          </p:cNvSpPr>
          <p:nvPr/>
        </p:nvSpPr>
        <p:spPr>
          <a:xfrm>
            <a:off x="540543" y="5953286"/>
            <a:ext cx="1828800" cy="364964"/>
          </a:xfrm>
          <a:prstGeom prst="rect">
            <a:avLst/>
          </a:prstGeom>
          <a:solidFill>
            <a:schemeClr val="tx2"/>
          </a:solidFill>
        </p:spPr>
        <p:txBody>
          <a:bodyPr vert="horz" lIns="0" tIns="0" rIns="0" bIns="0" rtlCol="0" anchor="ctr">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lgn="ctr">
              <a:buFont typeface="Arial" panose="020B0604020202020204" pitchFamily="34" charset="0"/>
              <a:buNone/>
            </a:pPr>
            <a:r>
              <a:rPr lang="en-US" sz="1800">
                <a:solidFill>
                  <a:schemeClr val="accent5"/>
                </a:solidFill>
              </a:rPr>
              <a:t>Table 4-11</a:t>
            </a:r>
          </a:p>
        </p:txBody>
      </p:sp>
      <p:sp>
        <p:nvSpPr>
          <p:cNvPr id="11" name="Rectangle 10">
            <a:extLst>
              <a:ext uri="{FF2B5EF4-FFF2-40B4-BE49-F238E27FC236}">
                <a16:creationId xmlns:a16="http://schemas.microsoft.com/office/drawing/2014/main" id="{6F65A471-4B94-C99E-077C-1506BB4E505F}"/>
              </a:ext>
            </a:extLst>
          </p:cNvPr>
          <p:cNvSpPr/>
          <p:nvPr/>
        </p:nvSpPr>
        <p:spPr>
          <a:xfrm>
            <a:off x="10461812" y="5334300"/>
            <a:ext cx="1290917" cy="465778"/>
          </a:xfrm>
          <a:prstGeom prst="rect">
            <a:avLst/>
          </a:prstGeom>
          <a:solidFill>
            <a:schemeClr val="accent5">
              <a:alpha val="20000"/>
            </a:schemeClr>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600"/>
              </a:spcBef>
            </a:pPr>
            <a:endParaRPr lang="en-US" sz="2000" err="1"/>
          </a:p>
        </p:txBody>
      </p:sp>
    </p:spTree>
    <p:extLst>
      <p:ext uri="{BB962C8B-B14F-4D97-AF65-F5344CB8AC3E}">
        <p14:creationId xmlns:p14="http://schemas.microsoft.com/office/powerpoint/2010/main" val="251993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A96FE-EDCD-9239-A4E6-FF9F20F54644}"/>
              </a:ext>
            </a:extLst>
          </p:cNvPr>
          <p:cNvSpPr>
            <a:spLocks noGrp="1"/>
          </p:cNvSpPr>
          <p:nvPr>
            <p:ph type="title"/>
          </p:nvPr>
        </p:nvSpPr>
        <p:spPr/>
        <p:txBody>
          <a:bodyPr/>
          <a:lstStyle/>
          <a:p>
            <a:r>
              <a:rPr lang="en-US"/>
              <a:t>Agenda</a:t>
            </a:r>
          </a:p>
        </p:txBody>
      </p:sp>
      <p:graphicFrame>
        <p:nvGraphicFramePr>
          <p:cNvPr id="5" name="Content Placeholder 4">
            <a:extLst>
              <a:ext uri="{FF2B5EF4-FFF2-40B4-BE49-F238E27FC236}">
                <a16:creationId xmlns:a16="http://schemas.microsoft.com/office/drawing/2014/main" id="{4A3EAA67-835E-AA06-F8F2-72B7F8DA05CA}"/>
              </a:ext>
            </a:extLst>
          </p:cNvPr>
          <p:cNvGraphicFramePr>
            <a:graphicFrameLocks noGrp="1"/>
          </p:cNvGraphicFramePr>
          <p:nvPr>
            <p:ph idx="1"/>
            <p:extLst>
              <p:ext uri="{D42A27DB-BD31-4B8C-83A1-F6EECF244321}">
                <p14:modId xmlns:p14="http://schemas.microsoft.com/office/powerpoint/2010/main" val="1949762481"/>
              </p:ext>
            </p:extLst>
          </p:nvPr>
        </p:nvGraphicFramePr>
        <p:xfrm>
          <a:off x="539750" y="1730374"/>
          <a:ext cx="11110912" cy="3124015"/>
        </p:xfrm>
        <a:graphic>
          <a:graphicData uri="http://schemas.openxmlformats.org/drawingml/2006/table">
            <a:tbl>
              <a:tblPr>
                <a:tableStyleId>{5C22544A-7EE6-4342-B048-85BDC9FD1C3A}</a:tableStyleId>
              </a:tblPr>
              <a:tblGrid>
                <a:gridCol w="1759697">
                  <a:extLst>
                    <a:ext uri="{9D8B030D-6E8A-4147-A177-3AD203B41FA5}">
                      <a16:colId xmlns:a16="http://schemas.microsoft.com/office/drawing/2014/main" val="570059948"/>
                    </a:ext>
                  </a:extLst>
                </a:gridCol>
                <a:gridCol w="9351215">
                  <a:extLst>
                    <a:ext uri="{9D8B030D-6E8A-4147-A177-3AD203B41FA5}">
                      <a16:colId xmlns:a16="http://schemas.microsoft.com/office/drawing/2014/main" val="1122407984"/>
                    </a:ext>
                  </a:extLst>
                </a:gridCol>
              </a:tblGrid>
              <a:tr h="624803">
                <a:tc>
                  <a:txBody>
                    <a:bodyPr/>
                    <a:lstStyle/>
                    <a:p>
                      <a:pPr algn="ctr"/>
                      <a:r>
                        <a:rPr lang="en-US" sz="2000"/>
                        <a:t>01</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a:solidFill>
                            <a:schemeClr val="accent5"/>
                          </a:solidFill>
                        </a:rPr>
                        <a:t>Background and research objectives</a:t>
                      </a: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45267200"/>
                  </a:ext>
                </a:extLst>
              </a:tr>
              <a:tr h="624803">
                <a:tc>
                  <a:txBody>
                    <a:bodyPr/>
                    <a:lstStyle/>
                    <a:p>
                      <a:pPr algn="ctr"/>
                      <a:r>
                        <a:rPr lang="en-US" sz="2000"/>
                        <a:t>02</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a:solidFill>
                            <a:schemeClr val="accent5"/>
                          </a:solidFill>
                        </a:rPr>
                        <a:t>Methodology</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50295882"/>
                  </a:ext>
                </a:extLst>
              </a:tr>
              <a:tr h="624803">
                <a:tc>
                  <a:txBody>
                    <a:bodyPr/>
                    <a:lstStyle/>
                    <a:p>
                      <a:pPr algn="ctr"/>
                      <a:r>
                        <a:rPr lang="en-US" sz="2000"/>
                        <a:t>03</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a:solidFill>
                            <a:schemeClr val="accent5"/>
                          </a:solidFill>
                        </a:rPr>
                        <a:t>Findings</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58381512"/>
                  </a:ext>
                </a:extLst>
              </a:tr>
              <a:tr h="624803">
                <a:tc>
                  <a:txBody>
                    <a:bodyPr/>
                    <a:lstStyle/>
                    <a:p>
                      <a:pPr algn="ctr"/>
                      <a:r>
                        <a:rPr lang="en-US" sz="2000"/>
                        <a:t>04</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a:solidFill>
                            <a:schemeClr val="accent5"/>
                          </a:solidFill>
                        </a:rPr>
                        <a:t>Conclusions and recommendations</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59070425"/>
                  </a:ext>
                </a:extLst>
              </a:tr>
              <a:tr h="624803">
                <a:tc>
                  <a:txBody>
                    <a:bodyPr/>
                    <a:lstStyle/>
                    <a:p>
                      <a:pPr algn="ctr"/>
                      <a:r>
                        <a:rPr lang="en-US" sz="2000"/>
                        <a:t>05</a:t>
                      </a:r>
                    </a:p>
                  </a:txBody>
                  <a:tcPr anchor="ctr">
                    <a:lnL w="12700" cmpd="sng">
                      <a:noFill/>
                    </a:lnL>
                    <a:lnR w="28575"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000">
                          <a:solidFill>
                            <a:schemeClr val="accent5"/>
                          </a:solidFill>
                        </a:rPr>
                        <a:t>Questions</a:t>
                      </a:r>
                    </a:p>
                  </a:txBody>
                  <a:tcPr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52406287"/>
                  </a:ext>
                </a:extLst>
              </a:tr>
            </a:tbl>
          </a:graphicData>
        </a:graphic>
      </p:graphicFrame>
      <p:sp>
        <p:nvSpPr>
          <p:cNvPr id="4" name="Slide Number Placeholder 3">
            <a:extLst>
              <a:ext uri="{FF2B5EF4-FFF2-40B4-BE49-F238E27FC236}">
                <a16:creationId xmlns:a16="http://schemas.microsoft.com/office/drawing/2014/main" id="{FAE0DD48-042C-317E-A8AD-B6D90E7BCDD0}"/>
              </a:ext>
            </a:extLst>
          </p:cNvPr>
          <p:cNvSpPr>
            <a:spLocks noGrp="1"/>
          </p:cNvSpPr>
          <p:nvPr>
            <p:ph type="sldNum" sz="quarter" idx="12"/>
          </p:nvPr>
        </p:nvSpPr>
        <p:spPr/>
        <p:txBody>
          <a:bodyPr/>
          <a:lstStyle/>
          <a:p>
            <a:fld id="{5BA07366-CB75-4AA8-9E5B-928B849F427C}" type="slidenum">
              <a:rPr lang="en-US" smtClean="0"/>
              <a:t>4</a:t>
            </a:fld>
            <a:endParaRPr lang="en-US"/>
          </a:p>
        </p:txBody>
      </p:sp>
    </p:spTree>
    <p:extLst>
      <p:ext uri="{BB962C8B-B14F-4D97-AF65-F5344CB8AC3E}">
        <p14:creationId xmlns:p14="http://schemas.microsoft.com/office/powerpoint/2010/main" val="186929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457D-A5CF-1B6B-D538-6B2175032338}"/>
              </a:ext>
            </a:extLst>
          </p:cNvPr>
          <p:cNvSpPr>
            <a:spLocks noGrp="1"/>
          </p:cNvSpPr>
          <p:nvPr>
            <p:ph type="title"/>
          </p:nvPr>
        </p:nvSpPr>
        <p:spPr>
          <a:xfrm>
            <a:off x="2662518" y="1536806"/>
            <a:ext cx="8048345" cy="3784387"/>
          </a:xfrm>
        </p:spPr>
        <p:txBody>
          <a:bodyPr anchor="t"/>
          <a:lstStyle/>
          <a:p>
            <a:r>
              <a:rPr lang="en-US"/>
              <a:t>Background and research questions</a:t>
            </a:r>
          </a:p>
        </p:txBody>
      </p:sp>
      <p:sp>
        <p:nvSpPr>
          <p:cNvPr id="3" name="Slide Number Placeholder 2">
            <a:extLst>
              <a:ext uri="{FF2B5EF4-FFF2-40B4-BE49-F238E27FC236}">
                <a16:creationId xmlns:a16="http://schemas.microsoft.com/office/drawing/2014/main" id="{8B65C3DF-854B-F103-CBDB-D4A82E4CCA72}"/>
              </a:ext>
            </a:extLst>
          </p:cNvPr>
          <p:cNvSpPr>
            <a:spLocks noGrp="1"/>
          </p:cNvSpPr>
          <p:nvPr>
            <p:ph type="sldNum" sz="quarter" idx="12"/>
          </p:nvPr>
        </p:nvSpPr>
        <p:spPr/>
        <p:txBody>
          <a:bodyPr/>
          <a:lstStyle/>
          <a:p>
            <a:fld id="{5BA07366-CB75-4AA8-9E5B-928B849F427C}" type="slidenum">
              <a:rPr lang="en-US" smtClean="0"/>
              <a:pPr/>
              <a:t>5</a:t>
            </a:fld>
            <a:endParaRPr lang="en-US"/>
          </a:p>
        </p:txBody>
      </p:sp>
      <p:sp>
        <p:nvSpPr>
          <p:cNvPr id="4" name="TextBox 3">
            <a:extLst>
              <a:ext uri="{FF2B5EF4-FFF2-40B4-BE49-F238E27FC236}">
                <a16:creationId xmlns:a16="http://schemas.microsoft.com/office/drawing/2014/main" id="{4CC84802-5341-418B-C512-A9D8BCE1CBAB}"/>
              </a:ext>
            </a:extLst>
          </p:cNvPr>
          <p:cNvSpPr txBox="1"/>
          <p:nvPr/>
        </p:nvSpPr>
        <p:spPr>
          <a:xfrm>
            <a:off x="835465" y="1536806"/>
            <a:ext cx="1291344" cy="923330"/>
          </a:xfrm>
          <a:prstGeom prst="rect">
            <a:avLst/>
          </a:prstGeom>
          <a:solidFill>
            <a:schemeClr val="accent5"/>
          </a:solidFill>
        </p:spPr>
        <p:txBody>
          <a:bodyPr wrap="square" lIns="0" tIns="0" rIns="0" bIns="0" rtlCol="0" anchor="t">
            <a:noAutofit/>
          </a:bodyPr>
          <a:lstStyle/>
          <a:p>
            <a:pPr algn="ctr">
              <a:lnSpc>
                <a:spcPct val="100000"/>
              </a:lnSpc>
              <a:spcBef>
                <a:spcPts val="600"/>
              </a:spcBef>
            </a:pPr>
            <a:r>
              <a:rPr lang="en-US" sz="6000">
                <a:solidFill>
                  <a:schemeClr val="accent1"/>
                </a:solidFill>
              </a:rPr>
              <a:t>01</a:t>
            </a:r>
          </a:p>
        </p:txBody>
      </p:sp>
    </p:spTree>
    <p:extLst>
      <p:ext uri="{BB962C8B-B14F-4D97-AF65-F5344CB8AC3E}">
        <p14:creationId xmlns:p14="http://schemas.microsoft.com/office/powerpoint/2010/main" val="307454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5B17D-2D0D-4885-D19E-2C14EE72BF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C43127-78B0-BE2C-6F23-CE8300D1A011}"/>
              </a:ext>
            </a:extLst>
          </p:cNvPr>
          <p:cNvSpPr>
            <a:spLocks noGrp="1"/>
          </p:cNvSpPr>
          <p:nvPr>
            <p:ph type="title"/>
          </p:nvPr>
        </p:nvSpPr>
        <p:spPr/>
        <p:txBody>
          <a:bodyPr/>
          <a:lstStyle/>
          <a:p>
            <a:r>
              <a:rPr lang="en-US"/>
              <a:t>Study background</a:t>
            </a:r>
          </a:p>
        </p:txBody>
      </p:sp>
      <p:sp>
        <p:nvSpPr>
          <p:cNvPr id="3" name="Content Placeholder 2">
            <a:extLst>
              <a:ext uri="{FF2B5EF4-FFF2-40B4-BE49-F238E27FC236}">
                <a16:creationId xmlns:a16="http://schemas.microsoft.com/office/drawing/2014/main" id="{148F2D7A-7F62-F8A4-E645-3F308F9FCA69}"/>
              </a:ext>
            </a:extLst>
          </p:cNvPr>
          <p:cNvSpPr>
            <a:spLocks noGrp="1"/>
          </p:cNvSpPr>
          <p:nvPr>
            <p:ph type="body" sz="quarter" idx="14"/>
          </p:nvPr>
        </p:nvSpPr>
        <p:spPr>
          <a:xfrm>
            <a:off x="539998" y="1735084"/>
            <a:ext cx="5018400" cy="4502429"/>
          </a:xfrm>
        </p:spPr>
        <p:txBody>
          <a:bodyPr>
            <a:normAutofit fontScale="92500" lnSpcReduction="10000"/>
          </a:bodyPr>
          <a:lstStyle/>
          <a:p>
            <a:r>
              <a:rPr lang="en-GB"/>
              <a:t>The PY2023</a:t>
            </a:r>
            <a:r>
              <a:rPr lang="en-US"/>
              <a:t> SEM Impact Evaluation:</a:t>
            </a:r>
          </a:p>
          <a:p>
            <a:pPr lvl="1"/>
            <a:r>
              <a:rPr lang="en-US"/>
              <a:t>Is the third impact evaluation conducted by the CPUC since the program began in 2018</a:t>
            </a:r>
          </a:p>
          <a:p>
            <a:pPr lvl="1"/>
            <a:r>
              <a:rPr lang="en-GB"/>
              <a:t>Includes SEM projects that completed a full </a:t>
            </a:r>
            <a:br>
              <a:rPr lang="en-GB"/>
            </a:br>
            <a:r>
              <a:rPr lang="en-GB"/>
              <a:t>2-year cycle in program year PY2023</a:t>
            </a:r>
          </a:p>
          <a:p>
            <a:pPr lvl="1"/>
            <a:r>
              <a:rPr lang="en-GB"/>
              <a:t>Will account for the savings claims from the first year of the cycle reported in 2022 or earlier</a:t>
            </a:r>
          </a:p>
          <a:p>
            <a:pPr lvl="1"/>
            <a:r>
              <a:rPr lang="en-GB"/>
              <a:t>Represents the first half of a 2-year evaluation cycle</a:t>
            </a:r>
          </a:p>
          <a:p>
            <a:pPr lvl="1"/>
            <a:r>
              <a:rPr lang="en-GB"/>
              <a:t>Includes MCE, SCE, and SCG</a:t>
            </a:r>
          </a:p>
          <a:p>
            <a:r>
              <a:rPr lang="en-GB"/>
              <a:t>Results from this study will be combined with PY2024 results to produce an update to program gross realization rate (GRR) and </a:t>
            </a:r>
            <a:r>
              <a:rPr lang="en-GB" sz="1800"/>
              <a:t>net-to-gross ratios (NTGRs).</a:t>
            </a:r>
            <a:r>
              <a:rPr lang="en-US" sz="1800"/>
              <a:t> </a:t>
            </a:r>
          </a:p>
          <a:p>
            <a:pPr lvl="1"/>
            <a:r>
              <a:rPr lang="en-US"/>
              <a:t>Will include PG&amp;E and SDG&amp;E</a:t>
            </a:r>
          </a:p>
        </p:txBody>
      </p:sp>
      <p:sp>
        <p:nvSpPr>
          <p:cNvPr id="5" name="Text Placeholder 4">
            <a:extLst>
              <a:ext uri="{FF2B5EF4-FFF2-40B4-BE49-F238E27FC236}">
                <a16:creationId xmlns:a16="http://schemas.microsoft.com/office/drawing/2014/main" id="{B36C0D48-CFA6-1DB9-0B23-098D851DDCAD}"/>
              </a:ext>
            </a:extLst>
          </p:cNvPr>
          <p:cNvSpPr>
            <a:spLocks noGrp="1"/>
          </p:cNvSpPr>
          <p:nvPr>
            <p:ph type="body" sz="quarter" idx="15"/>
          </p:nvPr>
        </p:nvSpPr>
        <p:spPr/>
        <p:txBody>
          <a:bodyPr/>
          <a:lstStyle/>
          <a:p>
            <a:r>
              <a:rPr lang="en-GB">
                <a:solidFill>
                  <a:schemeClr val="accent5"/>
                </a:solidFill>
              </a:rPr>
              <a:t>Main study purpose</a:t>
            </a:r>
          </a:p>
        </p:txBody>
      </p:sp>
      <p:sp>
        <p:nvSpPr>
          <p:cNvPr id="6" name="Text Placeholder 5">
            <a:extLst>
              <a:ext uri="{FF2B5EF4-FFF2-40B4-BE49-F238E27FC236}">
                <a16:creationId xmlns:a16="http://schemas.microsoft.com/office/drawing/2014/main" id="{6AB48FE6-B962-999E-3FEF-F323CEF83BDF}"/>
              </a:ext>
            </a:extLst>
          </p:cNvPr>
          <p:cNvSpPr>
            <a:spLocks noGrp="1"/>
          </p:cNvSpPr>
          <p:nvPr>
            <p:ph type="body" sz="quarter" idx="23"/>
          </p:nvPr>
        </p:nvSpPr>
        <p:spPr/>
        <p:txBody>
          <a:bodyPr/>
          <a:lstStyle/>
          <a:p>
            <a:r>
              <a:rPr lang="en-US">
                <a:solidFill>
                  <a:schemeClr val="accent5"/>
                </a:solidFill>
              </a:rPr>
              <a:t>Develop first-year and lifecycle evaluated net and gross savings for the SEM program.  </a:t>
            </a:r>
          </a:p>
          <a:p>
            <a:r>
              <a:rPr lang="en-US">
                <a:solidFill>
                  <a:schemeClr val="accent5"/>
                </a:solidFill>
              </a:rPr>
              <a:t>Develop meaningful and actionable recommendations to improve program performance in delivering energy efficiency savings.</a:t>
            </a:r>
          </a:p>
          <a:p>
            <a:endParaRPr lang="en-GB">
              <a:solidFill>
                <a:schemeClr val="accent5"/>
              </a:solidFill>
            </a:endParaRPr>
          </a:p>
        </p:txBody>
      </p:sp>
      <p:sp>
        <p:nvSpPr>
          <p:cNvPr id="4" name="Slide Number Placeholder 3">
            <a:extLst>
              <a:ext uri="{FF2B5EF4-FFF2-40B4-BE49-F238E27FC236}">
                <a16:creationId xmlns:a16="http://schemas.microsoft.com/office/drawing/2014/main" id="{317FB762-3025-F4C2-DBEF-542772790240}"/>
              </a:ext>
            </a:extLst>
          </p:cNvPr>
          <p:cNvSpPr>
            <a:spLocks noGrp="1"/>
          </p:cNvSpPr>
          <p:nvPr>
            <p:ph type="sldNum" sz="quarter" idx="12"/>
          </p:nvPr>
        </p:nvSpPr>
        <p:spPr/>
        <p:txBody>
          <a:bodyPr/>
          <a:lstStyle/>
          <a:p>
            <a:fld id="{5BA07366-CB75-4AA8-9E5B-928B849F427C}" type="slidenum">
              <a:rPr lang="en-US" smtClean="0"/>
              <a:t>6</a:t>
            </a:fld>
            <a:endParaRPr lang="en-US"/>
          </a:p>
        </p:txBody>
      </p:sp>
    </p:spTree>
    <p:extLst>
      <p:ext uri="{BB962C8B-B14F-4D97-AF65-F5344CB8AC3E}">
        <p14:creationId xmlns:p14="http://schemas.microsoft.com/office/powerpoint/2010/main" val="419774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48F420-F397-71D7-BB46-A1007D99BDC3}"/>
              </a:ext>
            </a:extLst>
          </p:cNvPr>
          <p:cNvSpPr>
            <a:spLocks noGrp="1"/>
          </p:cNvSpPr>
          <p:nvPr>
            <p:ph type="title"/>
          </p:nvPr>
        </p:nvSpPr>
        <p:spPr/>
        <p:txBody>
          <a:bodyPr/>
          <a:lstStyle/>
          <a:p>
            <a:r>
              <a:rPr lang="en-GB"/>
              <a:t>Research questions</a:t>
            </a:r>
          </a:p>
        </p:txBody>
      </p:sp>
      <p:graphicFrame>
        <p:nvGraphicFramePr>
          <p:cNvPr id="8" name="Content Placeholder 7">
            <a:extLst>
              <a:ext uri="{FF2B5EF4-FFF2-40B4-BE49-F238E27FC236}">
                <a16:creationId xmlns:a16="http://schemas.microsoft.com/office/drawing/2014/main" id="{A9A2DAA7-DEC6-5A83-74C2-6A7F76228336}"/>
              </a:ext>
            </a:extLst>
          </p:cNvPr>
          <p:cNvGraphicFramePr>
            <a:graphicFrameLocks noGrp="1"/>
          </p:cNvGraphicFramePr>
          <p:nvPr>
            <p:ph idx="1"/>
            <p:extLst>
              <p:ext uri="{D42A27DB-BD31-4B8C-83A1-F6EECF244321}">
                <p14:modId xmlns:p14="http://schemas.microsoft.com/office/powerpoint/2010/main" val="1304750090"/>
              </p:ext>
            </p:extLst>
          </p:nvPr>
        </p:nvGraphicFramePr>
        <p:xfrm>
          <a:off x="539753" y="1260597"/>
          <a:ext cx="11110911" cy="4823400"/>
        </p:xfrm>
        <a:graphic>
          <a:graphicData uri="http://schemas.openxmlformats.org/drawingml/2006/table">
            <a:tbl>
              <a:tblPr>
                <a:tableStyleId>{5C22544A-7EE6-4342-B048-85BDC9FD1C3A}</a:tableStyleId>
              </a:tblPr>
              <a:tblGrid>
                <a:gridCol w="3703637">
                  <a:extLst>
                    <a:ext uri="{9D8B030D-6E8A-4147-A177-3AD203B41FA5}">
                      <a16:colId xmlns:a16="http://schemas.microsoft.com/office/drawing/2014/main" val="2994420467"/>
                    </a:ext>
                  </a:extLst>
                </a:gridCol>
                <a:gridCol w="3703637">
                  <a:extLst>
                    <a:ext uri="{9D8B030D-6E8A-4147-A177-3AD203B41FA5}">
                      <a16:colId xmlns:a16="http://schemas.microsoft.com/office/drawing/2014/main" val="806833738"/>
                    </a:ext>
                  </a:extLst>
                </a:gridCol>
                <a:gridCol w="3703637">
                  <a:extLst>
                    <a:ext uri="{9D8B030D-6E8A-4147-A177-3AD203B41FA5}">
                      <a16:colId xmlns:a16="http://schemas.microsoft.com/office/drawing/2014/main" val="2916250900"/>
                    </a:ext>
                  </a:extLst>
                </a:gridCol>
              </a:tblGrid>
              <a:tr h="1451580">
                <a:tc>
                  <a:txBody>
                    <a:bodyPr/>
                    <a:lstStyle/>
                    <a:p>
                      <a:pPr algn="ctr"/>
                      <a:r>
                        <a:rPr lang="en-US" sz="2000" dirty="0">
                          <a:solidFill>
                            <a:schemeClr val="tx2"/>
                          </a:solidFill>
                        </a:rPr>
                        <a:t>What are the SEM annual and lifecycle GRR and kWh, peak kW, and therms savings?</a:t>
                      </a:r>
                    </a:p>
                  </a:txBody>
                  <a:tcPr anchor="ctr">
                    <a:lnL w="12700" cmpd="sng">
                      <a:noFill/>
                    </a:lnL>
                    <a:lnR w="57150" cap="flat" cmpd="sng" algn="ctr">
                      <a:solidFill>
                        <a:schemeClr val="bg1"/>
                      </a:solidFill>
                      <a:prstDash val="solid"/>
                      <a:round/>
                      <a:headEnd type="none" w="med" len="med"/>
                      <a:tailEnd type="none" w="med" len="med"/>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solidFill>
                            <a:schemeClr val="tx2"/>
                          </a:solidFill>
                        </a:rPr>
                        <a:t>What factors are driving </a:t>
                      </a:r>
                      <a:br>
                        <a:rPr lang="en-US" sz="2000">
                          <a:solidFill>
                            <a:schemeClr val="tx2"/>
                          </a:solidFill>
                        </a:rPr>
                      </a:br>
                      <a:r>
                        <a:rPr lang="en-US" sz="2000">
                          <a:solidFill>
                            <a:schemeClr val="tx2"/>
                          </a:solidFill>
                        </a:rPr>
                        <a:t>the GRR?</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solidFill>
                            <a:schemeClr val="tx2"/>
                          </a:solidFill>
                        </a:rPr>
                        <a:t>How can realization rates </a:t>
                      </a:r>
                      <a:br>
                        <a:rPr lang="en-US" sz="2000">
                          <a:solidFill>
                            <a:schemeClr val="tx2"/>
                          </a:solidFill>
                        </a:rPr>
                      </a:br>
                      <a:r>
                        <a:rPr lang="en-US" sz="2000">
                          <a:solidFill>
                            <a:schemeClr val="tx2"/>
                          </a:solidFill>
                        </a:rPr>
                        <a:t>be improved?</a:t>
                      </a:r>
                    </a:p>
                  </a:txBody>
                  <a:tcPr anchor="ctr">
                    <a:lnL w="57150" cap="flat" cmpd="sng" algn="ctr">
                      <a:solidFill>
                        <a:schemeClr val="bg1"/>
                      </a:solidFill>
                      <a:prstDash val="solid"/>
                      <a:round/>
                      <a:headEnd type="none" w="med" len="med"/>
                      <a:tailEnd type="none" w="med" len="med"/>
                    </a:lnL>
                    <a:lnR w="12700" cmpd="sng">
                      <a:noFill/>
                    </a:lnR>
                    <a:lnT w="12700" cmpd="sng">
                      <a:noFill/>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1061067"/>
                  </a:ext>
                </a:extLst>
              </a:tr>
              <a:tr h="1451580">
                <a:tc>
                  <a:txBody>
                    <a:bodyPr/>
                    <a:lstStyle/>
                    <a:p>
                      <a:pPr algn="ctr"/>
                      <a:r>
                        <a:rPr lang="en-US" sz="2000">
                          <a:solidFill>
                            <a:schemeClr val="tx2"/>
                          </a:solidFill>
                        </a:rPr>
                        <a:t>Are there any gaps in the planned EM&amp;V activities for SEM programs? </a:t>
                      </a:r>
                    </a:p>
                  </a:txBody>
                  <a:tcPr anchor="ctr">
                    <a:lnL w="12700" cmpd="sng">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solidFill>
                            <a:schemeClr val="tx2"/>
                          </a:solidFill>
                        </a:rPr>
                        <a:t>What are the recommended changes to the SEM M&amp;V guide and SEM program design?</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solidFill>
                            <a:schemeClr val="tx2"/>
                          </a:solidFill>
                        </a:rPr>
                        <a:t>What is the SEM NTGR? </a:t>
                      </a:r>
                    </a:p>
                  </a:txBody>
                  <a:tcPr anchor="ctr">
                    <a:lnL w="57150" cap="flat" cmpd="sng" algn="ctr">
                      <a:solidFill>
                        <a:schemeClr val="bg1"/>
                      </a:solidFill>
                      <a:prstDash val="solid"/>
                      <a:round/>
                      <a:headEnd type="none" w="med" len="med"/>
                      <a:tailEnd type="none" w="med" len="med"/>
                    </a:lnL>
                    <a:lnR w="12700" cmpd="sng">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0849426"/>
                  </a:ext>
                </a:extLst>
              </a:tr>
              <a:tr h="1451580">
                <a:tc>
                  <a:txBody>
                    <a:bodyPr/>
                    <a:lstStyle/>
                    <a:p>
                      <a:pPr algn="ctr"/>
                      <a:r>
                        <a:rPr lang="en-US" sz="2000">
                          <a:solidFill>
                            <a:schemeClr val="tx2"/>
                          </a:solidFill>
                        </a:rPr>
                        <a:t>What factors are driving </a:t>
                      </a:r>
                      <a:br>
                        <a:rPr lang="en-US" sz="2000">
                          <a:solidFill>
                            <a:schemeClr val="tx2"/>
                          </a:solidFill>
                        </a:rPr>
                      </a:br>
                      <a:r>
                        <a:rPr lang="en-US" sz="2000">
                          <a:solidFill>
                            <a:schemeClr val="tx2"/>
                          </a:solidFill>
                        </a:rPr>
                        <a:t>free-ridership and support the SEM NTGR?</a:t>
                      </a:r>
                    </a:p>
                  </a:txBody>
                  <a:tcPr anchor="ctr">
                    <a:lnL w="12700" cmpd="sng">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solidFill>
                            <a:schemeClr val="tx2"/>
                          </a:solidFill>
                        </a:rPr>
                        <a:t>How well does the SEM program adhere to the SEM design and SEM M&amp;V guides?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dirty="0">
                          <a:solidFill>
                            <a:schemeClr val="tx2"/>
                          </a:solidFill>
                        </a:rPr>
                        <a:t>What are the remaining or new primary challenges, lessons learned, and potential best practices for key program components and related research questions?</a:t>
                      </a:r>
                    </a:p>
                  </a:txBody>
                  <a:tcPr anchor="ctr">
                    <a:lnL w="57150" cap="flat" cmpd="sng" algn="ctr">
                      <a:solidFill>
                        <a:schemeClr val="bg1"/>
                      </a:solidFill>
                      <a:prstDash val="solid"/>
                      <a:round/>
                      <a:headEnd type="none" w="med" len="med"/>
                      <a:tailEnd type="none" w="med" len="med"/>
                    </a:lnL>
                    <a:lnR w="12700" cmpd="sng">
                      <a:noFill/>
                    </a:lnR>
                    <a:lnT w="571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445852"/>
                  </a:ext>
                </a:extLst>
              </a:tr>
            </a:tbl>
          </a:graphicData>
        </a:graphic>
      </p:graphicFrame>
      <p:sp>
        <p:nvSpPr>
          <p:cNvPr id="5" name="Slide Number Placeholder 4">
            <a:extLst>
              <a:ext uri="{FF2B5EF4-FFF2-40B4-BE49-F238E27FC236}">
                <a16:creationId xmlns:a16="http://schemas.microsoft.com/office/drawing/2014/main" id="{85F81459-4F19-12B4-7B2F-8A315395BEB5}"/>
              </a:ext>
            </a:extLst>
          </p:cNvPr>
          <p:cNvSpPr>
            <a:spLocks noGrp="1"/>
          </p:cNvSpPr>
          <p:nvPr>
            <p:ph type="sldNum" sz="quarter" idx="12"/>
          </p:nvPr>
        </p:nvSpPr>
        <p:spPr/>
        <p:txBody>
          <a:bodyPr/>
          <a:lstStyle/>
          <a:p>
            <a:fld id="{5BA07366-CB75-4AA8-9E5B-928B849F427C}" type="slidenum">
              <a:rPr lang="en-US" smtClean="0"/>
              <a:t>7</a:t>
            </a:fld>
            <a:endParaRPr lang="en-US"/>
          </a:p>
        </p:txBody>
      </p:sp>
    </p:spTree>
    <p:extLst>
      <p:ext uri="{BB962C8B-B14F-4D97-AF65-F5344CB8AC3E}">
        <p14:creationId xmlns:p14="http://schemas.microsoft.com/office/powerpoint/2010/main" val="300790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D1787-EB21-E545-162C-D4F82B415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E0437-15EA-BCBC-2412-74BB2ACDE79D}"/>
              </a:ext>
            </a:extLst>
          </p:cNvPr>
          <p:cNvSpPr>
            <a:spLocks noGrp="1"/>
          </p:cNvSpPr>
          <p:nvPr>
            <p:ph type="title"/>
          </p:nvPr>
        </p:nvSpPr>
        <p:spPr>
          <a:xfrm>
            <a:off x="2662518" y="1536806"/>
            <a:ext cx="8048345" cy="3784387"/>
          </a:xfrm>
        </p:spPr>
        <p:txBody>
          <a:bodyPr anchor="t"/>
          <a:lstStyle/>
          <a:p>
            <a:r>
              <a:rPr lang="en-US"/>
              <a:t>Methodology</a:t>
            </a:r>
          </a:p>
        </p:txBody>
      </p:sp>
      <p:sp>
        <p:nvSpPr>
          <p:cNvPr id="3" name="Slide Number Placeholder 2">
            <a:extLst>
              <a:ext uri="{FF2B5EF4-FFF2-40B4-BE49-F238E27FC236}">
                <a16:creationId xmlns:a16="http://schemas.microsoft.com/office/drawing/2014/main" id="{5C536C2B-A5DE-7E0A-07D6-6E8E4888DB4C}"/>
              </a:ext>
            </a:extLst>
          </p:cNvPr>
          <p:cNvSpPr>
            <a:spLocks noGrp="1"/>
          </p:cNvSpPr>
          <p:nvPr>
            <p:ph type="sldNum" sz="quarter" idx="12"/>
          </p:nvPr>
        </p:nvSpPr>
        <p:spPr/>
        <p:txBody>
          <a:bodyPr/>
          <a:lstStyle/>
          <a:p>
            <a:fld id="{5BA07366-CB75-4AA8-9E5B-928B849F427C}" type="slidenum">
              <a:rPr lang="en-US" smtClean="0"/>
              <a:pPr/>
              <a:t>8</a:t>
            </a:fld>
            <a:endParaRPr lang="en-US"/>
          </a:p>
        </p:txBody>
      </p:sp>
      <p:sp>
        <p:nvSpPr>
          <p:cNvPr id="4" name="TextBox 3">
            <a:extLst>
              <a:ext uri="{FF2B5EF4-FFF2-40B4-BE49-F238E27FC236}">
                <a16:creationId xmlns:a16="http://schemas.microsoft.com/office/drawing/2014/main" id="{EDAB63A7-18EE-5A1D-63FC-1A32EEBF3525}"/>
              </a:ext>
            </a:extLst>
          </p:cNvPr>
          <p:cNvSpPr txBox="1"/>
          <p:nvPr/>
        </p:nvSpPr>
        <p:spPr>
          <a:xfrm>
            <a:off x="835465" y="1536806"/>
            <a:ext cx="1291344" cy="923330"/>
          </a:xfrm>
          <a:prstGeom prst="rect">
            <a:avLst/>
          </a:prstGeom>
          <a:solidFill>
            <a:schemeClr val="accent5"/>
          </a:solidFill>
        </p:spPr>
        <p:txBody>
          <a:bodyPr wrap="square" lIns="0" tIns="0" rIns="0" bIns="0" rtlCol="0" anchor="t">
            <a:noAutofit/>
          </a:bodyPr>
          <a:lstStyle/>
          <a:p>
            <a:pPr algn="ctr">
              <a:lnSpc>
                <a:spcPct val="100000"/>
              </a:lnSpc>
              <a:spcBef>
                <a:spcPts val="600"/>
              </a:spcBef>
            </a:pPr>
            <a:r>
              <a:rPr lang="en-US" sz="6000">
                <a:solidFill>
                  <a:schemeClr val="accent1"/>
                </a:solidFill>
              </a:rPr>
              <a:t>02</a:t>
            </a:r>
          </a:p>
        </p:txBody>
      </p:sp>
    </p:spTree>
    <p:extLst>
      <p:ext uri="{BB962C8B-B14F-4D97-AF65-F5344CB8AC3E}">
        <p14:creationId xmlns:p14="http://schemas.microsoft.com/office/powerpoint/2010/main" val="276529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38BC5-A1A7-A5E1-3135-38439AEC35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27E0C-FD5E-B008-5EE5-8B9A78C097F2}"/>
              </a:ext>
            </a:extLst>
          </p:cNvPr>
          <p:cNvSpPr>
            <a:spLocks noGrp="1"/>
          </p:cNvSpPr>
          <p:nvPr>
            <p:ph type="title"/>
          </p:nvPr>
        </p:nvSpPr>
        <p:spPr/>
        <p:txBody>
          <a:bodyPr/>
          <a:lstStyle/>
          <a:p>
            <a:r>
              <a:rPr lang="en-US"/>
              <a:t>Summary of gross methods</a:t>
            </a:r>
          </a:p>
        </p:txBody>
      </p:sp>
      <p:sp>
        <p:nvSpPr>
          <p:cNvPr id="3" name="Content Placeholder 2">
            <a:extLst>
              <a:ext uri="{FF2B5EF4-FFF2-40B4-BE49-F238E27FC236}">
                <a16:creationId xmlns:a16="http://schemas.microsoft.com/office/drawing/2014/main" id="{F558EFC8-669F-ACE7-95A9-C73C31778D90}"/>
              </a:ext>
            </a:extLst>
          </p:cNvPr>
          <p:cNvSpPr>
            <a:spLocks noGrp="1"/>
          </p:cNvSpPr>
          <p:nvPr>
            <p:ph sz="half" idx="1"/>
          </p:nvPr>
        </p:nvSpPr>
        <p:spPr>
          <a:solidFill>
            <a:schemeClr val="bg1">
              <a:lumMod val="95000"/>
            </a:schemeClr>
          </a:solidFill>
        </p:spPr>
        <p:txBody>
          <a:bodyPr/>
          <a:lstStyle/>
          <a:p>
            <a:pPr marL="274320"/>
            <a:r>
              <a:rPr lang="en-US"/>
              <a:t>Sample confidence and precision target of 90/14 at the statewide level for PY2023 </a:t>
            </a:r>
            <a:br>
              <a:rPr lang="en-US"/>
            </a:br>
            <a:r>
              <a:rPr lang="en-US"/>
              <a:t>(Part 1)</a:t>
            </a:r>
          </a:p>
          <a:p>
            <a:pPr marL="457200" lvl="1"/>
            <a:r>
              <a:rPr lang="en-US"/>
              <a:t>90/10 when combined with PY2024 in next year’s report (Part 2)</a:t>
            </a:r>
          </a:p>
          <a:p>
            <a:pPr marL="274320"/>
            <a:r>
              <a:rPr lang="en-US"/>
              <a:t>Reviewed 13 gross sample points: </a:t>
            </a:r>
          </a:p>
          <a:p>
            <a:pPr marL="457200" lvl="1"/>
            <a:r>
              <a:rPr lang="en-US"/>
              <a:t>8 electric and 6 gas (1 site had both)</a:t>
            </a:r>
          </a:p>
          <a:p>
            <a:endParaRPr lang="en-US"/>
          </a:p>
        </p:txBody>
      </p:sp>
      <p:sp>
        <p:nvSpPr>
          <p:cNvPr id="5" name="Content Placeholder 4">
            <a:extLst>
              <a:ext uri="{FF2B5EF4-FFF2-40B4-BE49-F238E27FC236}">
                <a16:creationId xmlns:a16="http://schemas.microsoft.com/office/drawing/2014/main" id="{75DD9D89-AF15-29A3-6EAF-6BD7525308B2}"/>
              </a:ext>
            </a:extLst>
          </p:cNvPr>
          <p:cNvSpPr>
            <a:spLocks noGrp="1"/>
          </p:cNvSpPr>
          <p:nvPr>
            <p:ph sz="half" idx="2"/>
          </p:nvPr>
        </p:nvSpPr>
        <p:spPr>
          <a:solidFill>
            <a:schemeClr val="bg1">
              <a:lumMod val="95000"/>
            </a:schemeClr>
          </a:solidFill>
        </p:spPr>
        <p:txBody>
          <a:bodyPr/>
          <a:lstStyle/>
          <a:p>
            <a:pPr marL="274320"/>
            <a:r>
              <a:rPr lang="en-US"/>
              <a:t>Evaluation approach varies based on applicant savings approach.</a:t>
            </a:r>
          </a:p>
          <a:p>
            <a:pPr marL="457200" lvl="1"/>
            <a:r>
              <a:rPr lang="en-US"/>
              <a:t>Top-down model: model validation</a:t>
            </a:r>
          </a:p>
          <a:p>
            <a:pPr marL="457200" lvl="1"/>
            <a:r>
              <a:rPr lang="en-US"/>
              <a:t>Bottom-up calculation: M&amp;V of the energy improvements with the appropriate level of rigor</a:t>
            </a:r>
          </a:p>
          <a:p>
            <a:pPr marL="274320"/>
            <a:r>
              <a:rPr lang="en-US"/>
              <a:t>Gross evaluation process:</a:t>
            </a:r>
          </a:p>
          <a:p>
            <a:pPr marL="457200" lvl="1"/>
            <a:r>
              <a:rPr lang="en-US"/>
              <a:t>Custom core template (CCT) and M&amp;V plans developed for each gross impact sampled site</a:t>
            </a:r>
          </a:p>
          <a:p>
            <a:pPr marL="457200" lvl="1"/>
            <a:r>
              <a:rPr lang="en-US"/>
              <a:t>Recruiting and data collection</a:t>
            </a:r>
          </a:p>
          <a:p>
            <a:pPr marL="457200" lvl="1"/>
            <a:r>
              <a:rPr lang="en-US"/>
              <a:t>Savings analysis</a:t>
            </a:r>
            <a:endParaRPr lang="en-GB"/>
          </a:p>
        </p:txBody>
      </p:sp>
      <p:sp>
        <p:nvSpPr>
          <p:cNvPr id="4" name="Slide Number Placeholder 3">
            <a:extLst>
              <a:ext uri="{FF2B5EF4-FFF2-40B4-BE49-F238E27FC236}">
                <a16:creationId xmlns:a16="http://schemas.microsoft.com/office/drawing/2014/main" id="{B596C821-12F7-1F30-47AB-64CF36D3BE6B}"/>
              </a:ext>
            </a:extLst>
          </p:cNvPr>
          <p:cNvSpPr>
            <a:spLocks noGrp="1"/>
          </p:cNvSpPr>
          <p:nvPr>
            <p:ph type="sldNum" sz="quarter" idx="12"/>
          </p:nvPr>
        </p:nvSpPr>
        <p:spPr/>
        <p:txBody>
          <a:bodyPr/>
          <a:lstStyle/>
          <a:p>
            <a:fld id="{5BA07366-CB75-4AA8-9E5B-928B849F427C}" type="slidenum">
              <a:rPr lang="en-US" smtClean="0"/>
              <a:t>9</a:t>
            </a:fld>
            <a:endParaRPr lang="en-US"/>
          </a:p>
        </p:txBody>
      </p:sp>
    </p:spTree>
    <p:extLst>
      <p:ext uri="{BB962C8B-B14F-4D97-AF65-F5344CB8AC3E}">
        <p14:creationId xmlns:p14="http://schemas.microsoft.com/office/powerpoint/2010/main" val="298671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NV">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lnSpc>
            <a:spcPct val="100000"/>
          </a:lnSpc>
          <a:spcBef>
            <a:spcPts val="600"/>
          </a:spcBef>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spcBef>
            <a:spcPts val="600"/>
          </a:spcBef>
          <a:defRPr sz="2000" dirty="0" err="1" smtClean="0">
            <a:solidFill>
              <a:schemeClr val="accent1"/>
            </a:solidFill>
          </a:defRPr>
        </a:defPPr>
      </a:lstStyle>
    </a:txDef>
  </a:objectDefaults>
  <a:extraClrSchemeLst/>
  <a:custClrLst>
    <a:custClr name="Pine forest">
      <a:srgbClr val="2B6173"/>
    </a:custClr>
    <a:custClr name="Earth">
      <a:srgbClr val="F2E6D5"/>
    </a:custClr>
    <a:custClr name="Eucalyptus">
      <a:srgbClr val="15C2BB"/>
    </a:custClr>
    <a:custClr name="Sunflower">
      <a:srgbClr val="FFF377"/>
    </a:custClr>
    <a:custClr name="Lavender">
      <a:srgbClr val="A1AAE6"/>
    </a:custClr>
    <a:custClr name="Energy Red">
      <a:srgbClr val="EB2A34"/>
    </a:custClr>
    <a:custClr name="Sandstone">
      <a:srgbClr val="CCCBC9"/>
    </a:custClr>
    <a:custClr name="Terracotta">
      <a:srgbClr val="B56700"/>
    </a:custClr>
    <a:custClr name="Warm grey">
      <a:srgbClr val="988F86"/>
    </a:custClr>
  </a:custClrLst>
  <a:extLst>
    <a:ext uri="{05A4C25C-085E-4340-85A3-A5531E510DB2}">
      <thm15:themeFamily xmlns:thm15="http://schemas.microsoft.com/office/thememl/2012/main" name="DNV Company wide.potx" id="{5FA751A9-6D73-412A-8F09-EB0D75CA9282}" vid="{4514F516-D87A-4E24-9438-9CD076077051}"/>
    </a:ext>
  </a:extLst>
</a:theme>
</file>

<file path=ppt/theme/theme2.xml><?xml version="1.0" encoding="utf-8"?>
<a:theme xmlns:a="http://schemas.openxmlformats.org/drawingml/2006/main" name="1_DNV">
  <a:themeElements>
    <a:clrScheme name="DNV GL primary colors">
      <a:dk1>
        <a:sysClr val="windowText" lastClr="000000"/>
      </a:dk1>
      <a:lt1>
        <a:sysClr val="window" lastClr="FFFFFF"/>
      </a:lt1>
      <a:dk2>
        <a:srgbClr val="003591"/>
      </a:dk2>
      <a:lt2>
        <a:srgbClr val="FFFFFF"/>
      </a:lt2>
      <a:accent1>
        <a:srgbClr val="003591"/>
      </a:accent1>
      <a:accent2>
        <a:srgbClr val="3F9C35"/>
      </a:accent2>
      <a:accent3>
        <a:srgbClr val="99D6F0"/>
      </a:accent3>
      <a:accent4>
        <a:srgbClr val="0F204B"/>
      </a:accent4>
      <a:accent5>
        <a:srgbClr val="009FDA"/>
      </a:accent5>
      <a:accent6>
        <a:srgbClr val="E5F5FB"/>
      </a:accent6>
      <a:hlink>
        <a:srgbClr val="003591"/>
      </a:hlink>
      <a:folHlink>
        <a:srgbClr val="33B2E1"/>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lnSpc>
            <a:spcPct val="100000"/>
          </a:lnSpc>
          <a:spcBef>
            <a:spcPts val="600"/>
          </a:spcBef>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spcBef>
            <a:spcPts val="600"/>
          </a:spcBef>
          <a:defRPr sz="2000" dirty="0" err="1" smtClean="0">
            <a:solidFill>
              <a:schemeClr val="accent1"/>
            </a:solidFill>
          </a:defRPr>
        </a:defPPr>
      </a:lstStyle>
    </a:txDef>
  </a:objectDefaults>
  <a:extraClrSchemeLst/>
  <a:custClrLst>
    <a:custClr name="Pine forest">
      <a:srgbClr val="2B6173"/>
    </a:custClr>
    <a:custClr name="Earth">
      <a:srgbClr val="F2E6D5"/>
    </a:custClr>
    <a:custClr name="Eucalyptus">
      <a:srgbClr val="15C2BB"/>
    </a:custClr>
    <a:custClr name="Sunflower">
      <a:srgbClr val="FFF377"/>
    </a:custClr>
    <a:custClr name="Lavender">
      <a:srgbClr val="A1AAE6"/>
    </a:custClr>
    <a:custClr name="Energy Red">
      <a:srgbClr val="EB2A34"/>
    </a:custClr>
    <a:custClr name="Sandstone">
      <a:srgbClr val="CCCBC9"/>
    </a:custClr>
    <a:custClr name="Terracotta">
      <a:srgbClr val="B56700"/>
    </a:custClr>
    <a:custClr name="Warm grey">
      <a:srgbClr val="988F86"/>
    </a:custClr>
  </a:custClrLst>
  <a:extLst>
    <a:ext uri="{05A4C25C-085E-4340-85A3-A5531E510DB2}">
      <thm15:themeFamily xmlns:thm15="http://schemas.microsoft.com/office/thememl/2012/main" name="DNV Group Presentation 2021.potx" id="{E64D3FE9-07D6-420B-AF6B-4D7BC95D4B85}" vid="{6FAF3212-4BFD-47B7-83FF-C67CE831A7CE}"/>
    </a:ext>
  </a:extLst>
</a:theme>
</file>

<file path=ppt/theme/theme3.xml><?xml version="1.0" encoding="utf-8"?>
<a:theme xmlns:a="http://schemas.openxmlformats.org/drawingml/2006/main" name="Office Theme">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ine forest">
      <a:srgbClr val="2B6173"/>
    </a:custClr>
    <a:custClr name="Earth">
      <a:srgbClr val="F2E6D5"/>
    </a:custClr>
    <a:custClr name="Eucalyptus">
      <a:srgbClr val="15C2BB"/>
    </a:custClr>
    <a:custClr name="Sunflower">
      <a:srgbClr val="FFF377"/>
    </a:custClr>
    <a:custClr name="Lavender">
      <a:srgbClr val="A1AAE6"/>
    </a:custClr>
    <a:custClr name="Energy Red">
      <a:srgbClr val="EB2A34"/>
    </a:custClr>
    <a:custClr name="Sandstone">
      <a:srgbClr val="CCCBC9"/>
    </a:custClr>
    <a:custClr name="Terracotta">
      <a:srgbClr val="B56700"/>
    </a:custClr>
    <a:custClr name="Warm grey">
      <a:srgbClr val="988F86"/>
    </a:custClr>
  </a:custClrLst>
</a:theme>
</file>

<file path=ppt/theme/theme4.xml><?xml version="1.0" encoding="utf-8"?>
<a:theme xmlns:a="http://schemas.openxmlformats.org/drawingml/2006/main" name="Office Theme">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fc314ab-a616-47a8-828a-61e6a1342b67">
      <UserInfo>
        <DisplayName>Fitzgerald, Clare</DisplayName>
        <AccountId>87</AccountId>
        <AccountType/>
      </UserInfo>
    </SharedWithUsers>
    <TaxCatchAll xmlns="efc314ab-a616-47a8-828a-61e6a1342b67" xsi:nil="true"/>
    <lcf76f155ced4ddcb4097134ff3c332f xmlns="706f57e3-1c40-459b-ad55-50a32a034f9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9717FA3160B64F81D0B1487B101635" ma:contentTypeVersion="15" ma:contentTypeDescription="Create a new document." ma:contentTypeScope="" ma:versionID="cff358096bbbe332e5ee40406d7acede">
  <xsd:schema xmlns:xsd="http://www.w3.org/2001/XMLSchema" xmlns:xs="http://www.w3.org/2001/XMLSchema" xmlns:p="http://schemas.microsoft.com/office/2006/metadata/properties" xmlns:ns2="706f57e3-1c40-459b-ad55-50a32a034f9e" xmlns:ns3="efc314ab-a616-47a8-828a-61e6a1342b67" targetNamespace="http://schemas.microsoft.com/office/2006/metadata/properties" ma:root="true" ma:fieldsID="bd07bc2f5353eadd877b33356adb09b7" ns2:_="" ns3:_="">
    <xsd:import namespace="706f57e3-1c40-459b-ad55-50a32a034f9e"/>
    <xsd:import namespace="efc314ab-a616-47a8-828a-61e6a1342b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f57e3-1c40-459b-ad55-50a32a034f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0b031d9-ae19-48d6-a524-e417b27e882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c314ab-a616-47a8-828a-61e6a1342b6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299c10e-b030-4e24-a30a-22473fbb3011}" ma:internalName="TaxCatchAll" ma:showField="CatchAllData" ma:web="efc314ab-a616-47a8-828a-61e6a1342b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56641A-98D6-4CF5-B286-528991824B1C}">
  <ds:schemaRefs>
    <ds:schemaRef ds:uri="http://purl.org/dc/elements/1.1/"/>
    <ds:schemaRef ds:uri="http://schemas.microsoft.com/office/infopath/2007/PartnerControls"/>
    <ds:schemaRef ds:uri="http://schemas.openxmlformats.org/package/2006/metadata/core-properties"/>
    <ds:schemaRef ds:uri="http://purl.org/dc/terms/"/>
    <ds:schemaRef ds:uri="efc314ab-a616-47a8-828a-61e6a1342b67"/>
    <ds:schemaRef ds:uri="706f57e3-1c40-459b-ad55-50a32a034f9e"/>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71D7023-72BB-403D-9A4F-33D0B0B0FA88}">
  <ds:schemaRefs>
    <ds:schemaRef ds:uri="706f57e3-1c40-459b-ad55-50a32a034f9e"/>
    <ds:schemaRef ds:uri="efc314ab-a616-47a8-828a-61e6a1342b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BB3F8E4-A706-4D99-B000-4D0A6293A8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DNV_Company_wide</Template>
  <TotalTime>1</TotalTime>
  <Words>3789</Words>
  <Application>Microsoft Office PowerPoint</Application>
  <PresentationFormat>Widescreen</PresentationFormat>
  <Paragraphs>940</Paragraphs>
  <Slides>36</Slides>
  <Notes>36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36</vt:i4>
      </vt:variant>
    </vt:vector>
  </HeadingPairs>
  <TitlesOfParts>
    <vt:vector size="40" baseType="lpstr">
      <vt:lpstr>ＭＳ Ｐゴシック</vt:lpstr>
      <vt:lpstr>Arial</vt:lpstr>
      <vt:lpstr>DNV</vt:lpstr>
      <vt:lpstr>1_DNV</vt:lpstr>
      <vt:lpstr>Group D Evaluations</vt:lpstr>
      <vt:lpstr>SEM PY2023 Evaluation</vt:lpstr>
      <vt:lpstr>Study team</vt:lpstr>
      <vt:lpstr>Agenda</vt:lpstr>
      <vt:lpstr>Background and research questions</vt:lpstr>
      <vt:lpstr>Study background</vt:lpstr>
      <vt:lpstr>Research questions</vt:lpstr>
      <vt:lpstr>Methodology</vt:lpstr>
      <vt:lpstr>Summary of gross methods</vt:lpstr>
      <vt:lpstr>Summary of net methods</vt:lpstr>
      <vt:lpstr>Summary of data collection</vt:lpstr>
      <vt:lpstr>Findings</vt:lpstr>
      <vt:lpstr>Overview of gross results – MMBtu </vt:lpstr>
      <vt:lpstr>Overview of gross results – electric </vt:lpstr>
      <vt:lpstr>Overview of gross results – gas </vt:lpstr>
      <vt:lpstr>Gross FY &amp; LC results – PY19-23</vt:lpstr>
      <vt:lpstr>Summary of MMBtu gross findings – discrepancy review</vt:lpstr>
      <vt:lpstr>Summary of MMBtu gross findings – discrepancy review</vt:lpstr>
      <vt:lpstr>Overview of net results – MMBtu</vt:lpstr>
      <vt:lpstr>Overview of net results – electric </vt:lpstr>
      <vt:lpstr>Overview of net results – gas </vt:lpstr>
      <vt:lpstr>Comparison with other NTG Research Results </vt:lpstr>
      <vt:lpstr>Site-specific TDA</vt:lpstr>
      <vt:lpstr>Program TDA Results</vt:lpstr>
      <vt:lpstr>Conclusions and recommendations</vt:lpstr>
      <vt:lpstr>Conclusions and recommendations – overall</vt:lpstr>
      <vt:lpstr>Conclusions and recommendations – gross-specific</vt:lpstr>
      <vt:lpstr>Conclusions and recommendations – gross-specific</vt:lpstr>
      <vt:lpstr>Conclusions and recommendations – gross-specific</vt:lpstr>
      <vt:lpstr>Conclusions and recommendations – gross-specific</vt:lpstr>
      <vt:lpstr>Conclusions and recommendations – net-specific</vt:lpstr>
      <vt:lpstr>Questions</vt:lpstr>
      <vt:lpstr>Questions</vt:lpstr>
      <vt:lpstr>Thank you!</vt:lpstr>
      <vt:lpstr>NTGR of capital</vt:lpstr>
      <vt:lpstr>TDA results</vt:lpstr>
    </vt:vector>
  </TitlesOfParts>
  <Company>DNV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Micaela Brown</dc:creator>
  <cp:lastModifiedBy>Paulo, Lisa</cp:lastModifiedBy>
  <cp:revision>4</cp:revision>
  <dcterms:created xsi:type="dcterms:W3CDTF">2021-03-03T14:31:41Z</dcterms:created>
  <dcterms:modified xsi:type="dcterms:W3CDTF">2025-05-06T16:38:11Z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IsCodeFreeTemplate">
    <vt:lpwstr>True</vt:lpwstr>
  </property>
  <property fmtid="{D5CDD505-2E9C-101B-9397-08002B2CF9AE}" pid="4" name="ForceDocumentInfoDialog">
    <vt:lpwstr>True</vt:lpwstr>
  </property>
  <property fmtid="{D5CDD505-2E9C-101B-9397-08002B2CF9AE}" pid="5" name="DocumentInfoFinished">
    <vt:lpwstr>True</vt:lpwstr>
  </property>
  <property fmtid="{D5CDD505-2E9C-101B-9397-08002B2CF9AE}" pid="6" name="MSIP_Label_22fbb032-08bf-4f1e-af46-2528cd3f96ca_Enabled">
    <vt:lpwstr>true</vt:lpwstr>
  </property>
  <property fmtid="{D5CDD505-2E9C-101B-9397-08002B2CF9AE}" pid="7" name="MSIP_Label_22fbb032-08bf-4f1e-af46-2528cd3f96ca_SetDate">
    <vt:lpwstr>2021-06-15T16:13:57Z</vt:lpwstr>
  </property>
  <property fmtid="{D5CDD505-2E9C-101B-9397-08002B2CF9AE}" pid="8" name="MSIP_Label_22fbb032-08bf-4f1e-af46-2528cd3f96ca_Method">
    <vt:lpwstr>Privileged</vt:lpwstr>
  </property>
  <property fmtid="{D5CDD505-2E9C-101B-9397-08002B2CF9AE}" pid="9" name="MSIP_Label_22fbb032-08bf-4f1e-af46-2528cd3f96ca_Name">
    <vt:lpwstr>22fbb032-08bf-4f1e-af46-2528cd3f96ca</vt:lpwstr>
  </property>
  <property fmtid="{D5CDD505-2E9C-101B-9397-08002B2CF9AE}" pid="10" name="MSIP_Label_22fbb032-08bf-4f1e-af46-2528cd3f96ca_SiteId">
    <vt:lpwstr>adf10e2b-b6e9-41d6-be2f-c12bb566019c</vt:lpwstr>
  </property>
  <property fmtid="{D5CDD505-2E9C-101B-9397-08002B2CF9AE}" pid="11" name="MSIP_Label_22fbb032-08bf-4f1e-af46-2528cd3f96ca_ActionId">
    <vt:lpwstr>28f6f8cf-31f5-4048-a456-a27acadc16cf</vt:lpwstr>
  </property>
  <property fmtid="{D5CDD505-2E9C-101B-9397-08002B2CF9AE}" pid="12" name="MSIP_Label_22fbb032-08bf-4f1e-af46-2528cd3f96ca_ContentBits">
    <vt:lpwstr>0</vt:lpwstr>
  </property>
  <property fmtid="{D5CDD505-2E9C-101B-9397-08002B2CF9AE}" pid="13" name="ContentTypeId">
    <vt:lpwstr>0x010100B69717FA3160B64F81D0B1487B101635</vt:lpwstr>
  </property>
  <property fmtid="{D5CDD505-2E9C-101B-9397-08002B2CF9AE}" pid="14" name="MediaServiceImageTags">
    <vt:lpwstr/>
  </property>
</Properties>
</file>