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0" r:id="rId5"/>
    <p:sldMasterId id="2147483661" r:id="rId6"/>
    <p:sldMasterId id="2147483674" r:id="rId7"/>
    <p:sldMasterId id="2147483687" r:id="rId8"/>
  </p:sldMasterIdLst>
  <p:notesMasterIdLst>
    <p:notesMasterId r:id="rId18"/>
  </p:notesMasterIdLst>
  <p:sldIdLst>
    <p:sldId id="256" r:id="rId9"/>
    <p:sldId id="267" r:id="rId10"/>
    <p:sldId id="270" r:id="rId11"/>
    <p:sldId id="266" r:id="rId12"/>
    <p:sldId id="271" r:id="rId13"/>
    <p:sldId id="269" r:id="rId14"/>
    <p:sldId id="272" r:id="rId15"/>
    <p:sldId id="264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08F4AF-26A1-6344-BD11-DA5F0AE3C1DD}" v="1" dt="2022-11-08T21:51:49.6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ttman, Mary" userId="S::mary.rottman@cpuc.ca.gov::2e99ce89-f75f-4ca9-a77c-66e8e6b5341b" providerId="AD" clId="Web-{FC7D6F94-6681-A87A-047F-D25CA863E101}"/>
    <pc:docChg chg="delSld modSld">
      <pc:chgData name="Rottman, Mary" userId="S::mary.rottman@cpuc.ca.gov::2e99ce89-f75f-4ca9-a77c-66e8e6b5341b" providerId="AD" clId="Web-{FC7D6F94-6681-A87A-047F-D25CA863E101}" dt="2022-11-07T01:13:10.192" v="11"/>
      <pc:docMkLst>
        <pc:docMk/>
      </pc:docMkLst>
      <pc:sldChg chg="modSp">
        <pc:chgData name="Rottman, Mary" userId="S::mary.rottman@cpuc.ca.gov::2e99ce89-f75f-4ca9-a77c-66e8e6b5341b" providerId="AD" clId="Web-{FC7D6F94-6681-A87A-047F-D25CA863E101}" dt="2022-11-07T01:13:02.942" v="10" actId="14100"/>
        <pc:sldMkLst>
          <pc:docMk/>
          <pc:sldMk cId="510272058" sldId="267"/>
        </pc:sldMkLst>
        <pc:spChg chg="mod">
          <ac:chgData name="Rottman, Mary" userId="S::mary.rottman@cpuc.ca.gov::2e99ce89-f75f-4ca9-a77c-66e8e6b5341b" providerId="AD" clId="Web-{FC7D6F94-6681-A87A-047F-D25CA863E101}" dt="2022-11-07T01:13:02.942" v="10" actId="14100"/>
          <ac:spMkLst>
            <pc:docMk/>
            <pc:sldMk cId="510272058" sldId="267"/>
            <ac:spMk id="3" creationId="{513EF4F5-1C73-D54B-AD69-1371DF463BBB}"/>
          </ac:spMkLst>
        </pc:spChg>
      </pc:sldChg>
      <pc:sldChg chg="modSp del">
        <pc:chgData name="Rottman, Mary" userId="S::mary.rottman@cpuc.ca.gov::2e99ce89-f75f-4ca9-a77c-66e8e6b5341b" providerId="AD" clId="Web-{FC7D6F94-6681-A87A-047F-D25CA863E101}" dt="2022-11-07T01:13:10.192" v="11"/>
        <pc:sldMkLst>
          <pc:docMk/>
          <pc:sldMk cId="276973411" sldId="272"/>
        </pc:sldMkLst>
        <pc:spChg chg="mod">
          <ac:chgData name="Rottman, Mary" userId="S::mary.rottman@cpuc.ca.gov::2e99ce89-f75f-4ca9-a77c-66e8e6b5341b" providerId="AD" clId="Web-{FC7D6F94-6681-A87A-047F-D25CA863E101}" dt="2022-11-07T01:12:49.957" v="6" actId="20577"/>
          <ac:spMkLst>
            <pc:docMk/>
            <pc:sldMk cId="276973411" sldId="272"/>
            <ac:spMk id="3" creationId="{A5645787-0D9C-F10C-EA54-ACDD546F9E3D}"/>
          </ac:spMkLst>
        </pc:spChg>
      </pc:sldChg>
    </pc:docChg>
  </pc:docChgLst>
  <pc:docChgLst>
    <pc:chgData name="Aliaga-Caro, Jose" userId="26880341-e982-4382-9f35-4b00bf7b3a51" providerId="ADAL" clId="{45810F6B-19BC-B646-861A-6FB1B680120B}"/>
    <pc:docChg chg="custSel modSld">
      <pc:chgData name="Aliaga-Caro, Jose" userId="26880341-e982-4382-9f35-4b00bf7b3a51" providerId="ADAL" clId="{45810F6B-19BC-B646-861A-6FB1B680120B}" dt="2022-11-07T14:30:17.925" v="195" actId="20577"/>
      <pc:docMkLst>
        <pc:docMk/>
      </pc:docMkLst>
      <pc:sldChg chg="modSp mod">
        <pc:chgData name="Aliaga-Caro, Jose" userId="26880341-e982-4382-9f35-4b00bf7b3a51" providerId="ADAL" clId="{45810F6B-19BC-B646-861A-6FB1B680120B}" dt="2022-11-07T14:30:17.925" v="195" actId="20577"/>
        <pc:sldMkLst>
          <pc:docMk/>
          <pc:sldMk cId="2190811530" sldId="271"/>
        </pc:sldMkLst>
        <pc:spChg chg="mod">
          <ac:chgData name="Aliaga-Caro, Jose" userId="26880341-e982-4382-9f35-4b00bf7b3a51" providerId="ADAL" clId="{45810F6B-19BC-B646-861A-6FB1B680120B}" dt="2022-11-07T14:30:17.925" v="195" actId="20577"/>
          <ac:spMkLst>
            <pc:docMk/>
            <pc:sldMk cId="2190811530" sldId="271"/>
            <ac:spMk id="3" creationId="{147F4D2C-F899-F914-B84C-5AF44FBB6556}"/>
          </ac:spMkLst>
        </pc:spChg>
      </pc:sldChg>
    </pc:docChg>
  </pc:docChgLst>
  <pc:docChgLst>
    <pc:chgData name="Aliaga-Caro, Jose" userId="26880341-e982-4382-9f35-4b00bf7b3a51" providerId="ADAL" clId="{FF08F4AF-26A1-6344-BD11-DA5F0AE3C1DD}"/>
    <pc:docChg chg="undo custSel modSld">
      <pc:chgData name="Aliaga-Caro, Jose" userId="26880341-e982-4382-9f35-4b00bf7b3a51" providerId="ADAL" clId="{FF08F4AF-26A1-6344-BD11-DA5F0AE3C1DD}" dt="2022-11-08T21:52:48.449" v="82" actId="27636"/>
      <pc:docMkLst>
        <pc:docMk/>
      </pc:docMkLst>
      <pc:sldChg chg="addSp delSp modSp mod">
        <pc:chgData name="Aliaga-Caro, Jose" userId="26880341-e982-4382-9f35-4b00bf7b3a51" providerId="ADAL" clId="{FF08F4AF-26A1-6344-BD11-DA5F0AE3C1DD}" dt="2022-11-08T21:52:48.449" v="82" actId="27636"/>
        <pc:sldMkLst>
          <pc:docMk/>
          <pc:sldMk cId="4046933020" sldId="266"/>
        </pc:sldMkLst>
        <pc:spChg chg="mod">
          <ac:chgData name="Aliaga-Caro, Jose" userId="26880341-e982-4382-9f35-4b00bf7b3a51" providerId="ADAL" clId="{FF08F4AF-26A1-6344-BD11-DA5F0AE3C1DD}" dt="2022-11-08T21:52:48.449" v="82" actId="27636"/>
          <ac:spMkLst>
            <pc:docMk/>
            <pc:sldMk cId="4046933020" sldId="266"/>
            <ac:spMk id="2" creationId="{F7E04F24-2FEF-484D-B18F-B649BB8CCAE4}"/>
          </ac:spMkLst>
        </pc:spChg>
        <pc:spChg chg="add del">
          <ac:chgData name="Aliaga-Caro, Jose" userId="26880341-e982-4382-9f35-4b00bf7b3a51" providerId="ADAL" clId="{FF08F4AF-26A1-6344-BD11-DA5F0AE3C1DD}" dt="2022-11-08T21:51:46.344" v="3" actId="22"/>
          <ac:spMkLst>
            <pc:docMk/>
            <pc:sldMk cId="4046933020" sldId="266"/>
            <ac:spMk id="4" creationId="{C7B7B7A5-C422-FABD-4F2E-CFF3A8FDA4D4}"/>
          </ac:spMkLst>
        </pc:spChg>
        <pc:picChg chg="add mod">
          <ac:chgData name="Aliaga-Caro, Jose" userId="26880341-e982-4382-9f35-4b00bf7b3a51" providerId="ADAL" clId="{FF08F4AF-26A1-6344-BD11-DA5F0AE3C1DD}" dt="2022-11-08T21:52:07.318" v="9" actId="1076"/>
          <ac:picMkLst>
            <pc:docMk/>
            <pc:sldMk cId="4046933020" sldId="266"/>
            <ac:picMk id="5" creationId="{E29CAE88-7113-3C3E-37C4-DFFB2E957406}"/>
          </ac:picMkLst>
        </pc:picChg>
        <pc:picChg chg="del">
          <ac:chgData name="Aliaga-Caro, Jose" userId="26880341-e982-4382-9f35-4b00bf7b3a51" providerId="ADAL" clId="{FF08F4AF-26A1-6344-BD11-DA5F0AE3C1DD}" dt="2022-11-08T21:50:46.728" v="0" actId="478"/>
          <ac:picMkLst>
            <pc:docMk/>
            <pc:sldMk cId="4046933020" sldId="266"/>
            <ac:picMk id="6" creationId="{B42B6CE0-25AC-4369-79EC-4B25238B2A83}"/>
          </ac:picMkLst>
        </pc:picChg>
      </pc:sldChg>
    </pc:docChg>
  </pc:docChgLst>
  <pc:docChgLst>
    <pc:chgData name="Aliaga-Caro, Jose" userId="26880341-e982-4382-9f35-4b00bf7b3a51" providerId="ADAL" clId="{65BB3896-7440-D44B-A747-B16FDA37E23C}"/>
    <pc:docChg chg="custSel addSld modSld">
      <pc:chgData name="Aliaga-Caro, Jose" userId="26880341-e982-4382-9f35-4b00bf7b3a51" providerId="ADAL" clId="{65BB3896-7440-D44B-A747-B16FDA37E23C}" dt="2022-11-07T13:51:12.242" v="225" actId="20577"/>
      <pc:docMkLst>
        <pc:docMk/>
      </pc:docMkLst>
      <pc:sldChg chg="modSp mod">
        <pc:chgData name="Aliaga-Caro, Jose" userId="26880341-e982-4382-9f35-4b00bf7b3a51" providerId="ADAL" clId="{65BB3896-7440-D44B-A747-B16FDA37E23C}" dt="2022-11-07T13:49:02.310" v="32" actId="20577"/>
        <pc:sldMkLst>
          <pc:docMk/>
          <pc:sldMk cId="2190811530" sldId="271"/>
        </pc:sldMkLst>
        <pc:spChg chg="mod">
          <ac:chgData name="Aliaga-Caro, Jose" userId="26880341-e982-4382-9f35-4b00bf7b3a51" providerId="ADAL" clId="{65BB3896-7440-D44B-A747-B16FDA37E23C}" dt="2022-11-07T13:49:02.310" v="32" actId="20577"/>
          <ac:spMkLst>
            <pc:docMk/>
            <pc:sldMk cId="2190811530" sldId="271"/>
            <ac:spMk id="3" creationId="{147F4D2C-F899-F914-B84C-5AF44FBB6556}"/>
          </ac:spMkLst>
        </pc:spChg>
      </pc:sldChg>
      <pc:sldChg chg="modSp new mod">
        <pc:chgData name="Aliaga-Caro, Jose" userId="26880341-e982-4382-9f35-4b00bf7b3a51" providerId="ADAL" clId="{65BB3896-7440-D44B-A747-B16FDA37E23C}" dt="2022-11-07T13:51:12.242" v="225" actId="20577"/>
        <pc:sldMkLst>
          <pc:docMk/>
          <pc:sldMk cId="4202778563" sldId="272"/>
        </pc:sldMkLst>
        <pc:spChg chg="mod">
          <ac:chgData name="Aliaga-Caro, Jose" userId="26880341-e982-4382-9f35-4b00bf7b3a51" providerId="ADAL" clId="{65BB3896-7440-D44B-A747-B16FDA37E23C}" dt="2022-11-07T13:49:22.117" v="44" actId="14100"/>
          <ac:spMkLst>
            <pc:docMk/>
            <pc:sldMk cId="4202778563" sldId="272"/>
            <ac:spMk id="2" creationId="{4EFCED71-AE3B-05D4-EE44-E371CF66A317}"/>
          </ac:spMkLst>
        </pc:spChg>
        <pc:spChg chg="mod">
          <ac:chgData name="Aliaga-Caro, Jose" userId="26880341-e982-4382-9f35-4b00bf7b3a51" providerId="ADAL" clId="{65BB3896-7440-D44B-A747-B16FDA37E23C}" dt="2022-11-07T13:51:12.242" v="225" actId="20577"/>
          <ac:spMkLst>
            <pc:docMk/>
            <pc:sldMk cId="4202778563" sldId="272"/>
            <ac:spMk id="3" creationId="{C477B9BF-4B2B-2EFE-7520-2283420A96ED}"/>
          </ac:spMkLst>
        </pc:spChg>
      </pc:sldChg>
    </pc:docChg>
  </pc:docChgLst>
  <pc:docChgLst>
    <pc:chgData name="Rottman, Mary" userId="S::mary.rottman@cpuc.ca.gov::2e99ce89-f75f-4ca9-a77c-66e8e6b5341b" providerId="AD" clId="Web-{012B2872-E81B-BCD2-F34C-968FA9CA384C}"/>
    <pc:docChg chg="modSld">
      <pc:chgData name="Rottman, Mary" userId="S::mary.rottman@cpuc.ca.gov::2e99ce89-f75f-4ca9-a77c-66e8e6b5341b" providerId="AD" clId="Web-{012B2872-E81B-BCD2-F34C-968FA9CA384C}" dt="2022-11-01T16:27:22.703" v="3" actId="20577"/>
      <pc:docMkLst>
        <pc:docMk/>
      </pc:docMkLst>
      <pc:sldChg chg="modSp">
        <pc:chgData name="Rottman, Mary" userId="S::mary.rottman@cpuc.ca.gov::2e99ce89-f75f-4ca9-a77c-66e8e6b5341b" providerId="AD" clId="Web-{012B2872-E81B-BCD2-F34C-968FA9CA384C}" dt="2022-11-01T16:27:22.703" v="3" actId="20577"/>
        <pc:sldMkLst>
          <pc:docMk/>
          <pc:sldMk cId="510272058" sldId="267"/>
        </pc:sldMkLst>
        <pc:spChg chg="mod">
          <ac:chgData name="Rottman, Mary" userId="S::mary.rottman@cpuc.ca.gov::2e99ce89-f75f-4ca9-a77c-66e8e6b5341b" providerId="AD" clId="Web-{012B2872-E81B-BCD2-F34C-968FA9CA384C}" dt="2022-11-01T16:27:22.703" v="3" actId="20577"/>
          <ac:spMkLst>
            <pc:docMk/>
            <pc:sldMk cId="510272058" sldId="267"/>
            <ac:spMk id="3" creationId="{513EF4F5-1C73-D54B-AD69-1371DF463BBB}"/>
          </ac:spMkLst>
        </pc:spChg>
      </pc:sldChg>
    </pc:docChg>
  </pc:docChgLst>
  <pc:docChgLst>
    <pc:chgData name="Aliaga-Caro, Jose" userId="S::jose.aliaga-caro@cpuc.ca.gov::26880341-e982-4382-9f35-4b00bf7b3a51" providerId="AD" clId="Web-{408A3799-4A78-4F29-8583-82A659C009B9}"/>
    <pc:docChg chg="modSld">
      <pc:chgData name="Aliaga-Caro, Jose" userId="S::jose.aliaga-caro@cpuc.ca.gov::26880341-e982-4382-9f35-4b00bf7b3a51" providerId="AD" clId="Web-{408A3799-4A78-4F29-8583-82A659C009B9}" dt="2022-11-05T15:34:50.902" v="168" actId="14100"/>
      <pc:docMkLst>
        <pc:docMk/>
      </pc:docMkLst>
      <pc:sldChg chg="modSp">
        <pc:chgData name="Aliaga-Caro, Jose" userId="S::jose.aliaga-caro@cpuc.ca.gov::26880341-e982-4382-9f35-4b00bf7b3a51" providerId="AD" clId="Web-{408A3799-4A78-4F29-8583-82A659C009B9}" dt="2022-11-05T15:34:50.902" v="168" actId="14100"/>
        <pc:sldMkLst>
          <pc:docMk/>
          <pc:sldMk cId="510272058" sldId="267"/>
        </pc:sldMkLst>
        <pc:spChg chg="mod">
          <ac:chgData name="Aliaga-Caro, Jose" userId="S::jose.aliaga-caro@cpuc.ca.gov::26880341-e982-4382-9f35-4b00bf7b3a51" providerId="AD" clId="Web-{408A3799-4A78-4F29-8583-82A659C009B9}" dt="2022-11-05T15:34:21.230" v="165" actId="1076"/>
          <ac:spMkLst>
            <pc:docMk/>
            <pc:sldMk cId="510272058" sldId="267"/>
            <ac:spMk id="2" creationId="{F7E04F24-2FEF-484D-B18F-B649BB8CCAE4}"/>
          </ac:spMkLst>
        </pc:spChg>
        <pc:spChg chg="mod">
          <ac:chgData name="Aliaga-Caro, Jose" userId="S::jose.aliaga-caro@cpuc.ca.gov::26880341-e982-4382-9f35-4b00bf7b3a51" providerId="AD" clId="Web-{408A3799-4A78-4F29-8583-82A659C009B9}" dt="2022-11-05T15:34:50.902" v="168" actId="14100"/>
          <ac:spMkLst>
            <pc:docMk/>
            <pc:sldMk cId="510272058" sldId="267"/>
            <ac:spMk id="3" creationId="{513EF4F5-1C73-D54B-AD69-1371DF463BBB}"/>
          </ac:spMkLst>
        </pc:spChg>
        <pc:spChg chg="mod">
          <ac:chgData name="Aliaga-Caro, Jose" userId="S::jose.aliaga-caro@cpuc.ca.gov::26880341-e982-4382-9f35-4b00bf7b3a51" providerId="AD" clId="Web-{408A3799-4A78-4F29-8583-82A659C009B9}" dt="2022-11-05T15:34:08.808" v="164" actId="1076"/>
          <ac:spMkLst>
            <pc:docMk/>
            <pc:sldMk cId="510272058" sldId="267"/>
            <ac:spMk id="4" creationId="{EF13E735-B5A3-6E5A-F7E9-7EFCC50F45C4}"/>
          </ac:spMkLst>
        </pc:spChg>
      </pc:sldChg>
      <pc:sldChg chg="modSp">
        <pc:chgData name="Aliaga-Caro, Jose" userId="S::jose.aliaga-caro@cpuc.ca.gov::26880341-e982-4382-9f35-4b00bf7b3a51" providerId="AD" clId="Web-{408A3799-4A78-4F29-8583-82A659C009B9}" dt="2022-11-05T15:32:16.229" v="66" actId="20577"/>
        <pc:sldMkLst>
          <pc:docMk/>
          <pc:sldMk cId="2190811530" sldId="271"/>
        </pc:sldMkLst>
        <pc:spChg chg="mod">
          <ac:chgData name="Aliaga-Caro, Jose" userId="S::jose.aliaga-caro@cpuc.ca.gov::26880341-e982-4382-9f35-4b00bf7b3a51" providerId="AD" clId="Web-{408A3799-4A78-4F29-8583-82A659C009B9}" dt="2022-11-05T15:32:16.229" v="66" actId="20577"/>
          <ac:spMkLst>
            <pc:docMk/>
            <pc:sldMk cId="2190811530" sldId="271"/>
            <ac:spMk id="3" creationId="{147F4D2C-F899-F914-B84C-5AF44FBB6556}"/>
          </ac:spMkLst>
        </pc:spChg>
      </pc:sldChg>
    </pc:docChg>
  </pc:docChgLst>
  <pc:docChgLst>
    <pc:chgData name="Rottman, Mary" userId="S::mary.rottman@cpuc.ca.gov::2e99ce89-f75f-4ca9-a77c-66e8e6b5341b" providerId="AD" clId="Web-{9B880EE0-6176-FD33-27E6-99D8C1CDD956}"/>
    <pc:docChg chg="modSld">
      <pc:chgData name="Rottman, Mary" userId="S::mary.rottman@cpuc.ca.gov::2e99ce89-f75f-4ca9-a77c-66e8e6b5341b" providerId="AD" clId="Web-{9B880EE0-6176-FD33-27E6-99D8C1CDD956}" dt="2022-11-05T00:33:44.827" v="508" actId="20577"/>
      <pc:docMkLst>
        <pc:docMk/>
      </pc:docMkLst>
      <pc:sldChg chg="modSp">
        <pc:chgData name="Rottman, Mary" userId="S::mary.rottman@cpuc.ca.gov::2e99ce89-f75f-4ca9-a77c-66e8e6b5341b" providerId="AD" clId="Web-{9B880EE0-6176-FD33-27E6-99D8C1CDD956}" dt="2022-11-04T19:12:25.510" v="462" actId="20577"/>
        <pc:sldMkLst>
          <pc:docMk/>
          <pc:sldMk cId="4270809279" sldId="256"/>
        </pc:sldMkLst>
        <pc:spChg chg="mod">
          <ac:chgData name="Rottman, Mary" userId="S::mary.rottman@cpuc.ca.gov::2e99ce89-f75f-4ca9-a77c-66e8e6b5341b" providerId="AD" clId="Web-{9B880EE0-6176-FD33-27E6-99D8C1CDD956}" dt="2022-11-04T19:12:25.510" v="462" actId="20577"/>
          <ac:spMkLst>
            <pc:docMk/>
            <pc:sldMk cId="4270809279" sldId="256"/>
            <ac:spMk id="4" creationId="{798DEC56-6675-231D-4D96-5D9622560BC2}"/>
          </ac:spMkLst>
        </pc:spChg>
      </pc:sldChg>
      <pc:sldChg chg="modSp">
        <pc:chgData name="Rottman, Mary" userId="S::mary.rottman@cpuc.ca.gov::2e99ce89-f75f-4ca9-a77c-66e8e6b5341b" providerId="AD" clId="Web-{9B880EE0-6176-FD33-27E6-99D8C1CDD956}" dt="2022-11-04T19:13:43.574" v="467" actId="20577"/>
        <pc:sldMkLst>
          <pc:docMk/>
          <pc:sldMk cId="4046933020" sldId="266"/>
        </pc:sldMkLst>
        <pc:spChg chg="mod">
          <ac:chgData name="Rottman, Mary" userId="S::mary.rottman@cpuc.ca.gov::2e99ce89-f75f-4ca9-a77c-66e8e6b5341b" providerId="AD" clId="Web-{9B880EE0-6176-FD33-27E6-99D8C1CDD956}" dt="2022-11-04T19:13:43.574" v="467" actId="20577"/>
          <ac:spMkLst>
            <pc:docMk/>
            <pc:sldMk cId="4046933020" sldId="266"/>
            <ac:spMk id="8" creationId="{061CD2DB-AB5C-1860-46CB-BA8BF086B6BA}"/>
          </ac:spMkLst>
        </pc:spChg>
      </pc:sldChg>
      <pc:sldChg chg="addSp modSp">
        <pc:chgData name="Rottman, Mary" userId="S::mary.rottman@cpuc.ca.gov::2e99ce89-f75f-4ca9-a77c-66e8e6b5341b" providerId="AD" clId="Web-{9B880EE0-6176-FD33-27E6-99D8C1CDD956}" dt="2022-11-05T00:28:45.433" v="491" actId="20577"/>
        <pc:sldMkLst>
          <pc:docMk/>
          <pc:sldMk cId="510272058" sldId="267"/>
        </pc:sldMkLst>
        <pc:spChg chg="mod">
          <ac:chgData name="Rottman, Mary" userId="S::mary.rottman@cpuc.ca.gov::2e99ce89-f75f-4ca9-a77c-66e8e6b5341b" providerId="AD" clId="Web-{9B880EE0-6176-FD33-27E6-99D8C1CDD956}" dt="2022-11-05T00:25:59.665" v="479" actId="20577"/>
          <ac:spMkLst>
            <pc:docMk/>
            <pc:sldMk cId="510272058" sldId="267"/>
            <ac:spMk id="2" creationId="{F7E04F24-2FEF-484D-B18F-B649BB8CCAE4}"/>
          </ac:spMkLst>
        </pc:spChg>
        <pc:spChg chg="mod">
          <ac:chgData name="Rottman, Mary" userId="S::mary.rottman@cpuc.ca.gov::2e99ce89-f75f-4ca9-a77c-66e8e6b5341b" providerId="AD" clId="Web-{9B880EE0-6176-FD33-27E6-99D8C1CDD956}" dt="2022-11-05T00:28:45.433" v="491" actId="20577"/>
          <ac:spMkLst>
            <pc:docMk/>
            <pc:sldMk cId="510272058" sldId="267"/>
            <ac:spMk id="3" creationId="{513EF4F5-1C73-D54B-AD69-1371DF463BBB}"/>
          </ac:spMkLst>
        </pc:spChg>
        <pc:spChg chg="add mod">
          <ac:chgData name="Rottman, Mary" userId="S::mary.rottman@cpuc.ca.gov::2e99ce89-f75f-4ca9-a77c-66e8e6b5341b" providerId="AD" clId="Web-{9B880EE0-6176-FD33-27E6-99D8C1CDD956}" dt="2022-11-04T19:12:39.432" v="466" actId="14100"/>
          <ac:spMkLst>
            <pc:docMk/>
            <pc:sldMk cId="510272058" sldId="267"/>
            <ac:spMk id="4" creationId="{EF13E735-B5A3-6E5A-F7E9-7EFCC50F45C4}"/>
          </ac:spMkLst>
        </pc:spChg>
      </pc:sldChg>
      <pc:sldChg chg="modSp">
        <pc:chgData name="Rottman, Mary" userId="S::mary.rottman@cpuc.ca.gov::2e99ce89-f75f-4ca9-a77c-66e8e6b5341b" providerId="AD" clId="Web-{9B880EE0-6176-FD33-27E6-99D8C1CDD956}" dt="2022-11-05T00:33:44.827" v="508" actId="20577"/>
        <pc:sldMkLst>
          <pc:docMk/>
          <pc:sldMk cId="4065947886" sldId="269"/>
        </pc:sldMkLst>
        <pc:spChg chg="mod">
          <ac:chgData name="Rottman, Mary" userId="S::mary.rottman@cpuc.ca.gov::2e99ce89-f75f-4ca9-a77c-66e8e6b5341b" providerId="AD" clId="Web-{9B880EE0-6176-FD33-27E6-99D8C1CDD956}" dt="2022-11-05T00:33:44.827" v="508" actId="20577"/>
          <ac:spMkLst>
            <pc:docMk/>
            <pc:sldMk cId="4065947886" sldId="269"/>
            <ac:spMk id="3" creationId="{513EF4F5-1C73-D54B-AD69-1371DF463BBB}"/>
          </ac:spMkLst>
        </pc:spChg>
        <pc:spChg chg="mod">
          <ac:chgData name="Rottman, Mary" userId="S::mary.rottman@cpuc.ca.gov::2e99ce89-f75f-4ca9-a77c-66e8e6b5341b" providerId="AD" clId="Web-{9B880EE0-6176-FD33-27E6-99D8C1CDD956}" dt="2022-11-04T19:14:17.996" v="470" actId="20577"/>
          <ac:spMkLst>
            <pc:docMk/>
            <pc:sldMk cId="4065947886" sldId="269"/>
            <ac:spMk id="4" creationId="{24D9D500-743C-0745-52A1-7FF9D3BD2451}"/>
          </ac:spMkLst>
        </pc:spChg>
      </pc:sldChg>
      <pc:sldChg chg="addSp modSp">
        <pc:chgData name="Rottman, Mary" userId="S::mary.rottman@cpuc.ca.gov::2e99ce89-f75f-4ca9-a77c-66e8e6b5341b" providerId="AD" clId="Web-{9B880EE0-6176-FD33-27E6-99D8C1CDD956}" dt="2022-11-05T00:32:30.608" v="502" actId="20577"/>
        <pc:sldMkLst>
          <pc:docMk/>
          <pc:sldMk cId="2190811530" sldId="271"/>
        </pc:sldMkLst>
        <pc:spChg chg="mod">
          <ac:chgData name="Rottman, Mary" userId="S::mary.rottman@cpuc.ca.gov::2e99ce89-f75f-4ca9-a77c-66e8e6b5341b" providerId="AD" clId="Web-{9B880EE0-6176-FD33-27E6-99D8C1CDD956}" dt="2022-11-05T00:32:30.608" v="502" actId="20577"/>
          <ac:spMkLst>
            <pc:docMk/>
            <pc:sldMk cId="2190811530" sldId="271"/>
            <ac:spMk id="3" creationId="{147F4D2C-F899-F914-B84C-5AF44FBB6556}"/>
          </ac:spMkLst>
        </pc:spChg>
        <pc:spChg chg="add mod">
          <ac:chgData name="Rottman, Mary" userId="S::mary.rottman@cpuc.ca.gov::2e99ce89-f75f-4ca9-a77c-66e8e6b5341b" providerId="AD" clId="Web-{9B880EE0-6176-FD33-27E6-99D8C1CDD956}" dt="2022-11-04T19:13:54.199" v="469" actId="20577"/>
          <ac:spMkLst>
            <pc:docMk/>
            <pc:sldMk cId="2190811530" sldId="271"/>
            <ac:spMk id="4" creationId="{5B143D8E-327D-40F2-6702-E22C784A88F8}"/>
          </ac:spMkLst>
        </pc:spChg>
      </pc:sldChg>
    </pc:docChg>
  </pc:docChgLst>
  <pc:docChgLst>
    <pc:chgData name="Aliaga-Caro, Jose" userId="26880341-e982-4382-9f35-4b00bf7b3a51" providerId="ADAL" clId="{928A077D-7A6E-B841-90E6-C95AED36CEF0}"/>
    <pc:docChg chg="undo custSel addSld modSld sldOrd">
      <pc:chgData name="Aliaga-Caro, Jose" userId="26880341-e982-4382-9f35-4b00bf7b3a51" providerId="ADAL" clId="{928A077D-7A6E-B841-90E6-C95AED36CEF0}" dt="2022-11-04T19:31:20.474" v="1419" actId="13926"/>
      <pc:docMkLst>
        <pc:docMk/>
      </pc:docMkLst>
      <pc:sldChg chg="modSp mod">
        <pc:chgData name="Aliaga-Caro, Jose" userId="26880341-e982-4382-9f35-4b00bf7b3a51" providerId="ADAL" clId="{928A077D-7A6E-B841-90E6-C95AED36CEF0}" dt="2022-11-04T16:51:35.221" v="1418" actId="20577"/>
        <pc:sldMkLst>
          <pc:docMk/>
          <pc:sldMk cId="4270809279" sldId="256"/>
        </pc:sldMkLst>
        <pc:spChg chg="mod">
          <ac:chgData name="Aliaga-Caro, Jose" userId="26880341-e982-4382-9f35-4b00bf7b3a51" providerId="ADAL" clId="{928A077D-7A6E-B841-90E6-C95AED36CEF0}" dt="2022-11-04T16:51:35.221" v="1418" actId="20577"/>
          <ac:spMkLst>
            <pc:docMk/>
            <pc:sldMk cId="4270809279" sldId="256"/>
            <ac:spMk id="3" creationId="{769610A6-BF99-D444-8765-3D077C18B11A}"/>
          </ac:spMkLst>
        </pc:spChg>
      </pc:sldChg>
      <pc:sldChg chg="modSp mod">
        <pc:chgData name="Aliaga-Caro, Jose" userId="26880341-e982-4382-9f35-4b00bf7b3a51" providerId="ADAL" clId="{928A077D-7A6E-B841-90E6-C95AED36CEF0}" dt="2022-11-03T12:45:01.539" v="303" actId="1076"/>
        <pc:sldMkLst>
          <pc:docMk/>
          <pc:sldMk cId="3269202233" sldId="264"/>
        </pc:sldMkLst>
        <pc:picChg chg="mod">
          <ac:chgData name="Aliaga-Caro, Jose" userId="26880341-e982-4382-9f35-4b00bf7b3a51" providerId="ADAL" clId="{928A077D-7A6E-B841-90E6-C95AED36CEF0}" dt="2022-11-03T12:45:01.539" v="303" actId="1076"/>
          <ac:picMkLst>
            <pc:docMk/>
            <pc:sldMk cId="3269202233" sldId="264"/>
            <ac:picMk id="6" creationId="{638FA0FF-8384-6F4F-8CB5-24690E76E755}"/>
          </ac:picMkLst>
        </pc:picChg>
      </pc:sldChg>
      <pc:sldChg chg="addSp delSp modSp mod">
        <pc:chgData name="Aliaga-Caro, Jose" userId="26880341-e982-4382-9f35-4b00bf7b3a51" providerId="ADAL" clId="{928A077D-7A6E-B841-90E6-C95AED36CEF0}" dt="2022-11-04T16:40:20.723" v="1152" actId="14100"/>
        <pc:sldMkLst>
          <pc:docMk/>
          <pc:sldMk cId="4046933020" sldId="266"/>
        </pc:sldMkLst>
        <pc:spChg chg="mod">
          <ac:chgData name="Aliaga-Caro, Jose" userId="26880341-e982-4382-9f35-4b00bf7b3a51" providerId="ADAL" clId="{928A077D-7A6E-B841-90E6-C95AED36CEF0}" dt="2022-11-04T16:40:20.723" v="1152" actId="14100"/>
          <ac:spMkLst>
            <pc:docMk/>
            <pc:sldMk cId="4046933020" sldId="266"/>
            <ac:spMk id="2" creationId="{F7E04F24-2FEF-484D-B18F-B649BB8CCAE4}"/>
          </ac:spMkLst>
        </pc:spChg>
        <pc:spChg chg="del">
          <ac:chgData name="Aliaga-Caro, Jose" userId="26880341-e982-4382-9f35-4b00bf7b3a51" providerId="ADAL" clId="{928A077D-7A6E-B841-90E6-C95AED36CEF0}" dt="2022-11-04T16:36:55.723" v="1139" actId="478"/>
          <ac:spMkLst>
            <pc:docMk/>
            <pc:sldMk cId="4046933020" sldId="266"/>
            <ac:spMk id="4" creationId="{5E0924F5-EEDC-66BF-7340-95812C2026EA}"/>
          </ac:spMkLst>
        </pc:spChg>
        <pc:picChg chg="add del mod">
          <ac:chgData name="Aliaga-Caro, Jose" userId="26880341-e982-4382-9f35-4b00bf7b3a51" providerId="ADAL" clId="{928A077D-7A6E-B841-90E6-C95AED36CEF0}" dt="2022-11-04T16:38:28.493" v="1141" actId="478"/>
          <ac:picMkLst>
            <pc:docMk/>
            <pc:sldMk cId="4046933020" sldId="266"/>
            <ac:picMk id="3" creationId="{1C1CD518-C4B1-ACE9-8E80-1C0728AC7909}"/>
          </ac:picMkLst>
        </pc:picChg>
        <pc:picChg chg="add del mod">
          <ac:chgData name="Aliaga-Caro, Jose" userId="26880341-e982-4382-9f35-4b00bf7b3a51" providerId="ADAL" clId="{928A077D-7A6E-B841-90E6-C95AED36CEF0}" dt="2022-11-04T16:38:51.584" v="1145" actId="478"/>
          <ac:picMkLst>
            <pc:docMk/>
            <pc:sldMk cId="4046933020" sldId="266"/>
            <ac:picMk id="5" creationId="{7EF84704-B75E-EB3A-FC0C-A6CDF553942B}"/>
          </ac:picMkLst>
        </pc:picChg>
        <pc:picChg chg="add mod">
          <ac:chgData name="Aliaga-Caro, Jose" userId="26880341-e982-4382-9f35-4b00bf7b3a51" providerId="ADAL" clId="{928A077D-7A6E-B841-90E6-C95AED36CEF0}" dt="2022-11-04T16:40:15.307" v="1151" actId="1076"/>
          <ac:picMkLst>
            <pc:docMk/>
            <pc:sldMk cId="4046933020" sldId="266"/>
            <ac:picMk id="6" creationId="{B42B6CE0-25AC-4369-79EC-4B25238B2A83}"/>
          </ac:picMkLst>
        </pc:picChg>
      </pc:sldChg>
      <pc:sldChg chg="modSp mod">
        <pc:chgData name="Aliaga-Caro, Jose" userId="26880341-e982-4382-9f35-4b00bf7b3a51" providerId="ADAL" clId="{928A077D-7A6E-B841-90E6-C95AED36CEF0}" dt="2022-11-04T19:31:20.474" v="1419" actId="13926"/>
        <pc:sldMkLst>
          <pc:docMk/>
          <pc:sldMk cId="510272058" sldId="267"/>
        </pc:sldMkLst>
        <pc:spChg chg="mod">
          <ac:chgData name="Aliaga-Caro, Jose" userId="26880341-e982-4382-9f35-4b00bf7b3a51" providerId="ADAL" clId="{928A077D-7A6E-B841-90E6-C95AED36CEF0}" dt="2022-11-04T19:31:20.474" v="1419" actId="13926"/>
          <ac:spMkLst>
            <pc:docMk/>
            <pc:sldMk cId="510272058" sldId="267"/>
            <ac:spMk id="3" creationId="{513EF4F5-1C73-D54B-AD69-1371DF463BBB}"/>
          </ac:spMkLst>
        </pc:spChg>
      </pc:sldChg>
      <pc:sldChg chg="modSp mod">
        <pc:chgData name="Aliaga-Caro, Jose" userId="26880341-e982-4382-9f35-4b00bf7b3a51" providerId="ADAL" clId="{928A077D-7A6E-B841-90E6-C95AED36CEF0}" dt="2022-11-04T16:46:55.993" v="1416" actId="27636"/>
        <pc:sldMkLst>
          <pc:docMk/>
          <pc:sldMk cId="3168041668" sldId="268"/>
        </pc:sldMkLst>
        <pc:spChg chg="mod">
          <ac:chgData name="Aliaga-Caro, Jose" userId="26880341-e982-4382-9f35-4b00bf7b3a51" providerId="ADAL" clId="{928A077D-7A6E-B841-90E6-C95AED36CEF0}" dt="2022-11-04T16:46:52.881" v="1414" actId="1076"/>
          <ac:spMkLst>
            <pc:docMk/>
            <pc:sldMk cId="3168041668" sldId="268"/>
            <ac:spMk id="2" creationId="{F7E04F24-2FEF-484D-B18F-B649BB8CCAE4}"/>
          </ac:spMkLst>
        </pc:spChg>
        <pc:spChg chg="mod">
          <ac:chgData name="Aliaga-Caro, Jose" userId="26880341-e982-4382-9f35-4b00bf7b3a51" providerId="ADAL" clId="{928A077D-7A6E-B841-90E6-C95AED36CEF0}" dt="2022-11-04T16:46:55.993" v="1416" actId="27636"/>
          <ac:spMkLst>
            <pc:docMk/>
            <pc:sldMk cId="3168041668" sldId="268"/>
            <ac:spMk id="3" creationId="{513EF4F5-1C73-D54B-AD69-1371DF463BBB}"/>
          </ac:spMkLst>
        </pc:spChg>
      </pc:sldChg>
      <pc:sldChg chg="addSp delSp modSp mod ord">
        <pc:chgData name="Aliaga-Caro, Jose" userId="26880341-e982-4382-9f35-4b00bf7b3a51" providerId="ADAL" clId="{928A077D-7A6E-B841-90E6-C95AED36CEF0}" dt="2022-11-04T16:25:27.232" v="534" actId="20578"/>
        <pc:sldMkLst>
          <pc:docMk/>
          <pc:sldMk cId="1376192912" sldId="270"/>
        </pc:sldMkLst>
        <pc:spChg chg="mod">
          <ac:chgData name="Aliaga-Caro, Jose" userId="26880341-e982-4382-9f35-4b00bf7b3a51" providerId="ADAL" clId="{928A077D-7A6E-B841-90E6-C95AED36CEF0}" dt="2022-11-03T12:40:13.625" v="72" actId="20577"/>
          <ac:spMkLst>
            <pc:docMk/>
            <pc:sldMk cId="1376192912" sldId="270"/>
            <ac:spMk id="2" creationId="{F7E04F24-2FEF-484D-B18F-B649BB8CCAE4}"/>
          </ac:spMkLst>
        </pc:spChg>
        <pc:spChg chg="add del mod">
          <ac:chgData name="Aliaga-Caro, Jose" userId="26880341-e982-4382-9f35-4b00bf7b3a51" providerId="ADAL" clId="{928A077D-7A6E-B841-90E6-C95AED36CEF0}" dt="2022-11-03T12:37:24.713" v="15" actId="478"/>
          <ac:spMkLst>
            <pc:docMk/>
            <pc:sldMk cId="1376192912" sldId="270"/>
            <ac:spMk id="9" creationId="{824D5A04-C8F3-72CD-E675-2358AEC6CE20}"/>
          </ac:spMkLst>
        </pc:spChg>
        <pc:spChg chg="add mod">
          <ac:chgData name="Aliaga-Caro, Jose" userId="26880341-e982-4382-9f35-4b00bf7b3a51" providerId="ADAL" clId="{928A077D-7A6E-B841-90E6-C95AED36CEF0}" dt="2022-11-03T12:43:23.992" v="302" actId="20577"/>
          <ac:spMkLst>
            <pc:docMk/>
            <pc:sldMk cId="1376192912" sldId="270"/>
            <ac:spMk id="13" creationId="{BA2C003F-A19C-576B-91B4-B9531A7E26B1}"/>
          </ac:spMkLst>
        </pc:spChg>
        <pc:spChg chg="add del mod">
          <ac:chgData name="Aliaga-Caro, Jose" userId="26880341-e982-4382-9f35-4b00bf7b3a51" providerId="ADAL" clId="{928A077D-7A6E-B841-90E6-C95AED36CEF0}" dt="2022-11-03T12:42:56.207" v="285"/>
          <ac:spMkLst>
            <pc:docMk/>
            <pc:sldMk cId="1376192912" sldId="270"/>
            <ac:spMk id="14" creationId="{F49A6734-C3C6-2D73-8F7F-D7A8845C809E}"/>
          </ac:spMkLst>
        </pc:spChg>
        <pc:spChg chg="add mod">
          <ac:chgData name="Aliaga-Caro, Jose" userId="26880341-e982-4382-9f35-4b00bf7b3a51" providerId="ADAL" clId="{928A077D-7A6E-B841-90E6-C95AED36CEF0}" dt="2022-11-03T12:43:11.440" v="301" actId="1076"/>
          <ac:spMkLst>
            <pc:docMk/>
            <pc:sldMk cId="1376192912" sldId="270"/>
            <ac:spMk id="15" creationId="{D63ED1C6-C4B7-7445-6151-98D95AA9A511}"/>
          </ac:spMkLst>
        </pc:spChg>
        <pc:picChg chg="add del mod">
          <ac:chgData name="Aliaga-Caro, Jose" userId="26880341-e982-4382-9f35-4b00bf7b3a51" providerId="ADAL" clId="{928A077D-7A6E-B841-90E6-C95AED36CEF0}" dt="2022-11-03T12:39:17.084" v="24" actId="478"/>
          <ac:picMkLst>
            <pc:docMk/>
            <pc:sldMk cId="1376192912" sldId="270"/>
            <ac:picMk id="5" creationId="{69682FBA-4036-BD03-0226-47325D719A85}"/>
          </ac:picMkLst>
        </pc:picChg>
        <pc:picChg chg="add del">
          <ac:chgData name="Aliaga-Caro, Jose" userId="26880341-e982-4382-9f35-4b00bf7b3a51" providerId="ADAL" clId="{928A077D-7A6E-B841-90E6-C95AED36CEF0}" dt="2022-11-03T12:36:42.346" v="8" actId="478"/>
          <ac:picMkLst>
            <pc:docMk/>
            <pc:sldMk cId="1376192912" sldId="270"/>
            <ac:picMk id="8" creationId="{D907696D-0AB5-5D5B-AB05-E93128C8444A}"/>
          </ac:picMkLst>
        </pc:picChg>
        <pc:picChg chg="add mod">
          <ac:chgData name="Aliaga-Caro, Jose" userId="26880341-e982-4382-9f35-4b00bf7b3a51" providerId="ADAL" clId="{928A077D-7A6E-B841-90E6-C95AED36CEF0}" dt="2022-11-03T12:39:27.835" v="29" actId="14100"/>
          <ac:picMkLst>
            <pc:docMk/>
            <pc:sldMk cId="1376192912" sldId="270"/>
            <ac:picMk id="10" creationId="{89DD069B-7C51-436D-88B0-DE7BC2E90602}"/>
          </ac:picMkLst>
        </pc:picChg>
        <pc:cxnChg chg="add del mod">
          <ac:chgData name="Aliaga-Caro, Jose" userId="26880341-e982-4382-9f35-4b00bf7b3a51" providerId="ADAL" clId="{928A077D-7A6E-B841-90E6-C95AED36CEF0}" dt="2022-11-03T12:39:50.703" v="33" actId="14100"/>
          <ac:cxnSpMkLst>
            <pc:docMk/>
            <pc:sldMk cId="1376192912" sldId="270"/>
            <ac:cxnSpMk id="11" creationId="{989407E4-BE28-772F-F428-7F7326E18F83}"/>
          </ac:cxnSpMkLst>
        </pc:cxnChg>
      </pc:sldChg>
      <pc:sldChg chg="modSp new mod ord">
        <pc:chgData name="Aliaga-Caro, Jose" userId="26880341-e982-4382-9f35-4b00bf7b3a51" providerId="ADAL" clId="{928A077D-7A6E-B841-90E6-C95AED36CEF0}" dt="2022-11-04T16:36:05.535" v="1135" actId="20577"/>
        <pc:sldMkLst>
          <pc:docMk/>
          <pc:sldMk cId="2190811530" sldId="271"/>
        </pc:sldMkLst>
        <pc:spChg chg="mod">
          <ac:chgData name="Aliaga-Caro, Jose" userId="26880341-e982-4382-9f35-4b00bf7b3a51" providerId="ADAL" clId="{928A077D-7A6E-B841-90E6-C95AED36CEF0}" dt="2022-11-04T16:29:07.193" v="608" actId="14100"/>
          <ac:spMkLst>
            <pc:docMk/>
            <pc:sldMk cId="2190811530" sldId="271"/>
            <ac:spMk id="2" creationId="{C06CFE2B-8C68-E806-5EF8-DD239A16E637}"/>
          </ac:spMkLst>
        </pc:spChg>
        <pc:spChg chg="mod">
          <ac:chgData name="Aliaga-Caro, Jose" userId="26880341-e982-4382-9f35-4b00bf7b3a51" providerId="ADAL" clId="{928A077D-7A6E-B841-90E6-C95AED36CEF0}" dt="2022-11-04T16:36:05.535" v="1135" actId="20577"/>
          <ac:spMkLst>
            <pc:docMk/>
            <pc:sldMk cId="2190811530" sldId="271"/>
            <ac:spMk id="3" creationId="{147F4D2C-F899-F914-B84C-5AF44FBB6556}"/>
          </ac:spMkLst>
        </pc:spChg>
      </pc:sldChg>
    </pc:docChg>
  </pc:docChgLst>
  <pc:docChgLst>
    <pc:chgData name="Rottman, Mary" userId="S::mary.rottman@cpuc.ca.gov::2e99ce89-f75f-4ca9-a77c-66e8e6b5341b" providerId="AD" clId="Web-{B0EBC77B-674B-6408-DD2E-A39AEE937B62}"/>
    <pc:docChg chg="modSld">
      <pc:chgData name="Rottman, Mary" userId="S::mary.rottman@cpuc.ca.gov::2e99ce89-f75f-4ca9-a77c-66e8e6b5341b" providerId="AD" clId="Web-{B0EBC77B-674B-6408-DD2E-A39AEE937B62}" dt="2022-11-03T20:26:58.304" v="687" actId="20577"/>
      <pc:docMkLst>
        <pc:docMk/>
      </pc:docMkLst>
      <pc:sldChg chg="modSp">
        <pc:chgData name="Rottman, Mary" userId="S::mary.rottman@cpuc.ca.gov::2e99ce89-f75f-4ca9-a77c-66e8e6b5341b" providerId="AD" clId="Web-{B0EBC77B-674B-6408-DD2E-A39AEE937B62}" dt="2022-11-03T20:26:58.304" v="687" actId="20577"/>
        <pc:sldMkLst>
          <pc:docMk/>
          <pc:sldMk cId="510272058" sldId="267"/>
        </pc:sldMkLst>
        <pc:spChg chg="mod">
          <ac:chgData name="Rottman, Mary" userId="S::mary.rottman@cpuc.ca.gov::2e99ce89-f75f-4ca9-a77c-66e8e6b5341b" providerId="AD" clId="Web-{B0EBC77B-674B-6408-DD2E-A39AEE937B62}" dt="2022-11-03T20:26:58.304" v="687" actId="20577"/>
          <ac:spMkLst>
            <pc:docMk/>
            <pc:sldMk cId="510272058" sldId="267"/>
            <ac:spMk id="3" creationId="{513EF4F5-1C73-D54B-AD69-1371DF463BBB}"/>
          </ac:spMkLst>
        </pc:spChg>
      </pc:sldChg>
    </pc:docChg>
  </pc:docChgLst>
  <pc:docChgLst>
    <pc:chgData name="Rottman, Mary" userId="S::mary.rottman@cpuc.ca.gov::2e99ce89-f75f-4ca9-a77c-66e8e6b5341b" providerId="AD" clId="Web-{671061FF-FAAD-4860-4FC2-B05703DB47A9}"/>
    <pc:docChg chg="addSld modSld">
      <pc:chgData name="Rottman, Mary" userId="S::mary.rottman@cpuc.ca.gov::2e99ce89-f75f-4ca9-a77c-66e8e6b5341b" providerId="AD" clId="Web-{671061FF-FAAD-4860-4FC2-B05703DB47A9}" dt="2022-11-07T01:11:05.643" v="53" actId="14100"/>
      <pc:docMkLst>
        <pc:docMk/>
      </pc:docMkLst>
      <pc:sldChg chg="modSp">
        <pc:chgData name="Rottman, Mary" userId="S::mary.rottman@cpuc.ca.gov::2e99ce89-f75f-4ca9-a77c-66e8e6b5341b" providerId="AD" clId="Web-{671061FF-FAAD-4860-4FC2-B05703DB47A9}" dt="2022-11-07T01:10:34.189" v="51" actId="20577"/>
        <pc:sldMkLst>
          <pc:docMk/>
          <pc:sldMk cId="510272058" sldId="267"/>
        </pc:sldMkLst>
        <pc:spChg chg="mod">
          <ac:chgData name="Rottman, Mary" userId="S::mary.rottman@cpuc.ca.gov::2e99ce89-f75f-4ca9-a77c-66e8e6b5341b" providerId="AD" clId="Web-{671061FF-FAAD-4860-4FC2-B05703DB47A9}" dt="2022-11-07T01:10:29.126" v="50" actId="20577"/>
          <ac:spMkLst>
            <pc:docMk/>
            <pc:sldMk cId="510272058" sldId="267"/>
            <ac:spMk id="2" creationId="{F7E04F24-2FEF-484D-B18F-B649BB8CCAE4}"/>
          </ac:spMkLst>
        </pc:spChg>
        <pc:spChg chg="mod">
          <ac:chgData name="Rottman, Mary" userId="S::mary.rottman@cpuc.ca.gov::2e99ce89-f75f-4ca9-a77c-66e8e6b5341b" providerId="AD" clId="Web-{671061FF-FAAD-4860-4FC2-B05703DB47A9}" dt="2022-11-07T01:10:34.189" v="51" actId="20577"/>
          <ac:spMkLst>
            <pc:docMk/>
            <pc:sldMk cId="510272058" sldId="267"/>
            <ac:spMk id="3" creationId="{513EF4F5-1C73-D54B-AD69-1371DF463BBB}"/>
          </ac:spMkLst>
        </pc:spChg>
      </pc:sldChg>
      <pc:sldChg chg="modSp new">
        <pc:chgData name="Rottman, Mary" userId="S::mary.rottman@cpuc.ca.gov::2e99ce89-f75f-4ca9-a77c-66e8e6b5341b" providerId="AD" clId="Web-{671061FF-FAAD-4860-4FC2-B05703DB47A9}" dt="2022-11-07T01:11:05.643" v="53" actId="14100"/>
        <pc:sldMkLst>
          <pc:docMk/>
          <pc:sldMk cId="276973411" sldId="272"/>
        </pc:sldMkLst>
        <pc:spChg chg="mod">
          <ac:chgData name="Rottman, Mary" userId="S::mary.rottman@cpuc.ca.gov::2e99ce89-f75f-4ca9-a77c-66e8e6b5341b" providerId="AD" clId="Web-{671061FF-FAAD-4860-4FC2-B05703DB47A9}" dt="2022-11-07T01:10:58.127" v="52" actId="20577"/>
          <ac:spMkLst>
            <pc:docMk/>
            <pc:sldMk cId="276973411" sldId="272"/>
            <ac:spMk id="2" creationId="{6693D1C1-4A80-E379-6FE6-902541771E84}"/>
          </ac:spMkLst>
        </pc:spChg>
        <pc:spChg chg="mod">
          <ac:chgData name="Rottman, Mary" userId="S::mary.rottman@cpuc.ca.gov::2e99ce89-f75f-4ca9-a77c-66e8e6b5341b" providerId="AD" clId="Web-{671061FF-FAAD-4860-4FC2-B05703DB47A9}" dt="2022-11-07T01:11:05.643" v="53" actId="14100"/>
          <ac:spMkLst>
            <pc:docMk/>
            <pc:sldMk cId="276973411" sldId="272"/>
            <ac:spMk id="3" creationId="{A5645787-0D9C-F10C-EA54-ACDD546F9E3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ACE7A-C6EF-8447-9F67-958EE183E041}" type="datetimeFigureOut">
              <a:rPr lang="en-US" smtClean="0"/>
              <a:t>12/1/22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7BAD3-AF26-C549-B9FF-03213EEFC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0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9BCA-25E4-0549-ACA0-D2AAB60BEF64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43345-CE8E-0841-A74F-B26363861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3429"/>
            <a:ext cx="2322857" cy="6547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9808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A395-2856-434C-9054-DC3F778FC5DA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1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9FFF-23B4-8941-9EC6-78E2BDC2B599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19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97B7-4970-6140-9DD9-264DC1C59A26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0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9BCA-25E4-0549-ACA0-D2AAB60BEF64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43345-CE8E-0841-A74F-B26363861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3429"/>
            <a:ext cx="2322857" cy="6547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7428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9281-58E0-8A4C-95BD-719F8ACCEAD1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56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C730-7C29-BC4A-8FDF-053B59C3FC8D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34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DA1C-0B9D-D646-975E-7E061F8C5483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57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E3EA-5C93-384F-B4E7-F777B2204F50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798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5334-E057-5242-A2F9-C8D7E27DF7F7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61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3461-14C9-FC4F-AC0D-548336E9A57C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0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9281-58E0-8A4C-95BD-719F8ACCEAD1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8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7E72-8D51-DE4B-9A7D-97F3A7013045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95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1D68-02DF-B24C-9D32-551156E98BBA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73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A395-2856-434C-9054-DC3F778FC5DA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87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9FFF-23B4-8941-9EC6-78E2BDC2B599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80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97B7-4970-6140-9DD9-264DC1C59A26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76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3911AA-67E0-5A46-8543-9FB39D2A2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E436-6D5E-154B-B593-9563EE26A161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53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CB02-CE96-9B48-B34B-ED999AD6AF8F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B87E-DD1F-6748-8BC5-22DAF5FFE484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14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6B9E-C90A-1E43-952F-3A4996AC1F19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68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2BBB-FEFE-2F4E-B36D-F36ECB58A560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12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C730-7C29-BC4A-8FDF-053B59C3FC8D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48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209C-6E50-534E-828D-C025BCA52FF1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93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772B-1694-6141-AA26-CE2BFB1B3E9D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85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BAAA-BA31-DF47-BEEE-A0767E7BAD8E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96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E7B2-CAAC-584D-8659-FC5616959AA2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26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AD1B-CE6A-8040-AC79-F7BAFADE3C95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90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9D51-B0AE-0A4F-A7E2-A1587704FA35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43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4028-218B-ED46-A925-25733D737902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5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6FF4B8-010A-B047-A4A2-CECC568B8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DCA3-C00D-6A4D-BB92-92F208F6050E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23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A2D5-53FB-DB49-B5D7-9159B9F925A4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00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2630-1AC3-FB4D-83A6-2F9E3D756B94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8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DA1C-0B9D-D646-975E-7E061F8C5483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7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B4F8-6482-7445-B3FC-732E70C6A8FE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21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F14-1BD0-3C40-BD72-F69DC26ED8B1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31546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060B-9104-5049-81A2-5B996B708C05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37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F47F-0445-A943-A697-9641DEBD2F09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26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1B4A-C22C-C44C-AA7A-8A0A063721F3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7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3DF6-0D2E-984B-B1D2-DC636569DEC4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04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EE9A-35F8-284F-922B-E4E6592A11AD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452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4867-EFF6-D24B-8FCC-C71F2F989520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0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D665-B3BF-7D40-BE39-CF742A95FE31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352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9757-2891-4C43-B4D1-BDC1507AC74C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FD4194-852C-DF42-8F80-863269456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19942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E3EA-5C93-384F-B4E7-F777B2204F50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2714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DD43-02CA-6E41-8206-CF55ECD718D4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12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01DA-7FA2-134F-AA5D-E71B646BDAAC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188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A594-AEB2-6D45-8F9C-F0712A3E6267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42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0D45-0DE4-D648-B52D-557520CA200A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1532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848D-8AE6-D141-ABC5-B40873CBDB66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871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3181-B124-3648-9A4C-E9FCB5376105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740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2342-6C4E-3A40-895D-6BC3D710C93C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614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F657-40C6-B44C-8C18-163B0271B692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856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70EB-DFC0-1A48-A3FD-4EB93038A8CE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402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8B6C-E105-CA4F-8663-F8688558A388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6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5334-E057-5242-A2F9-C8D7E27DF7F7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708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1BF3-8603-844D-8655-AD760585EABE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2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3461-14C9-FC4F-AC0D-548336E9A57C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7E72-8D51-DE4B-9A7D-97F3A7013045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1D68-02DF-B24C-9D32-551156E98BBA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7F51FE-B327-9E4B-9114-2B3CAA1CBD72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278361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40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7F51FE-B327-9E4B-9114-2B3CAA1CBD72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171391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325624-FEDE-BC41-8F5D-6880B5800434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316390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3CBE321-300F-AF4D-830B-A39EF5C20CB8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bg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bg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44087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6649A62-58CE-B54B-8D79-C75838F454C8}" type="datetime4">
              <a:rPr lang="en-US" smtClean="0"/>
              <a:t>December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bg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bg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129628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uc.ca.gov/rule21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3D9E9-B0A2-904D-9E33-1C1DE5F4D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067" y="957463"/>
            <a:ext cx="10620054" cy="2306637"/>
          </a:xfrm>
        </p:spPr>
        <p:txBody>
          <a:bodyPr>
            <a:normAutofit fontScale="90000"/>
          </a:bodyPr>
          <a:lstStyle/>
          <a:p>
            <a:r>
              <a:rPr lang="en-US" dirty="0"/>
              <a:t>Limited Generation Profiles Workshop #2 per Resolution E-5211 </a:t>
            </a:r>
            <a:br>
              <a:rPr lang="en-US" dirty="0"/>
            </a:br>
            <a:br>
              <a:rPr lang="en-US" sz="16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610A6-BF99-D444-8765-3D077C18B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067" y="3429000"/>
            <a:ext cx="9601200" cy="1073217"/>
          </a:xfrm>
        </p:spPr>
        <p:txBody>
          <a:bodyPr/>
          <a:lstStyle/>
          <a:p>
            <a:r>
              <a:rPr lang="en-US" dirty="0"/>
              <a:t>November 29, 2022</a:t>
            </a:r>
          </a:p>
          <a:p>
            <a:r>
              <a:rPr lang="en-US" dirty="0"/>
              <a:t>9:00 AM -- 4:00 PM PST</a:t>
            </a:r>
          </a:p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8DEC56-6675-231D-4D96-5D9622560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505" y="5971956"/>
            <a:ext cx="7391400" cy="58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400">
                <a:solidFill>
                  <a:srgbClr val="FF0000"/>
                </a:solidFill>
                <a:latin typeface="Arial"/>
                <a:cs typeface="Arial"/>
              </a:rPr>
              <a:t>Please keep yourself muted when not speaking and do NOT put the call on hold. If muted by the leader, press *6 to unmute.</a:t>
            </a:r>
            <a:r>
              <a:rPr lang="en-US" altLang="en-US" sz="1800">
                <a:solidFill>
                  <a:srgbClr val="FF0000"/>
                </a:solidFill>
                <a:latin typeface="Arial"/>
                <a:cs typeface="Arial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0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04F24-2FEF-484D-B18F-B649BB8CC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7" y="288939"/>
            <a:ext cx="11700361" cy="612105"/>
          </a:xfrm>
        </p:spPr>
        <p:txBody>
          <a:bodyPr>
            <a:normAutofit/>
          </a:bodyPr>
          <a:lstStyle/>
          <a:p>
            <a:r>
              <a:rPr lang="en-US"/>
              <a:t>Workshop Logistics</a:t>
            </a:r>
            <a:r>
              <a:rPr lang="en-US" sz="280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F4F5-1C73-D54B-AD69-1371DF463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77" y="990293"/>
            <a:ext cx="11621379" cy="5158881"/>
          </a:xfrm>
        </p:spPr>
        <p:txBody>
          <a:bodyPr vert="horz" lIns="0" tIns="45720" rIns="91440" bIns="45720" rtlCol="0" anchor="t">
            <a:noAutofit/>
          </a:bodyPr>
          <a:lstStyle/>
          <a:p>
            <a:pPr marL="285750" indent="-285750">
              <a:spcAft>
                <a:spcPts val="800"/>
              </a:spcAft>
            </a:pPr>
            <a:r>
              <a:rPr lang="en-US" sz="1800" dirty="0">
                <a:latin typeface="Arial"/>
                <a:ea typeface="+mn-lt"/>
                <a:cs typeface="+mn-lt"/>
              </a:rPr>
              <a:t>Safety reminder.  Make a note of your surroundings and exit routes.  Reach out if you need help, either during the call or to an attendee</a:t>
            </a:r>
            <a:endParaRPr lang="en-US" sz="2000" dirty="0">
              <a:latin typeface="Arial"/>
              <a:ea typeface="+mn-lt"/>
              <a:cs typeface="+mn-lt"/>
            </a:endParaRPr>
          </a:p>
          <a:p>
            <a:pPr>
              <a:spcAft>
                <a:spcPts val="800"/>
              </a:spcAft>
            </a:pPr>
            <a:r>
              <a:rPr lang="en-US" sz="1800" dirty="0">
                <a:latin typeface="Arial"/>
                <a:ea typeface="+mn-lt"/>
                <a:cs typeface="+mn-lt"/>
              </a:rPr>
              <a:t>This meeting is being recorded </a:t>
            </a:r>
            <a:endParaRPr lang="en-US" sz="1800" dirty="0">
              <a:latin typeface="Arial"/>
              <a:cs typeface="Arial"/>
            </a:endParaRPr>
          </a:p>
          <a:p>
            <a:pPr>
              <a:spcAft>
                <a:spcPts val="800"/>
              </a:spcAft>
            </a:pPr>
            <a:r>
              <a:rPr lang="en-US" sz="1800" dirty="0">
                <a:latin typeface="Arial"/>
                <a:ea typeface="+mn-lt"/>
                <a:cs typeface="+mn-lt"/>
              </a:rPr>
              <a:t>Workshop recording and materials will be posted in the CPUC </a:t>
            </a:r>
            <a:r>
              <a:rPr lang="en-US" sz="1800" b="1" dirty="0">
                <a:latin typeface="Arial"/>
                <a:ea typeface="+mn-lt"/>
                <a:cs typeface="+mn-lt"/>
              </a:rPr>
              <a:t>Rule 21 Limited Generation Profiles Web Page</a:t>
            </a:r>
            <a:r>
              <a:rPr lang="en-US" sz="1800" dirty="0">
                <a:latin typeface="Arial"/>
                <a:ea typeface="+mn-lt"/>
                <a:cs typeface="+mn-lt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800" dirty="0">
                <a:solidFill>
                  <a:srgbClr val="2A3C50"/>
                </a:solidFill>
                <a:latin typeface="Arial"/>
                <a:ea typeface="+mn-lt"/>
                <a:cs typeface="+mn-lt"/>
              </a:rPr>
              <a:t>If you were forwarded the invite and did not receive it directly from Energy Division, and would like to be added to the workshop distribution list, please email Mary </a:t>
            </a:r>
            <a:r>
              <a:rPr lang="en-US" sz="1800" dirty="0" err="1">
                <a:solidFill>
                  <a:srgbClr val="2A3C50"/>
                </a:solidFill>
                <a:latin typeface="Arial"/>
                <a:ea typeface="+mn-lt"/>
                <a:cs typeface="+mn-lt"/>
              </a:rPr>
              <a:t>Rottman</a:t>
            </a:r>
            <a:r>
              <a:rPr lang="en-US" sz="1800" dirty="0">
                <a:solidFill>
                  <a:srgbClr val="2A3C50"/>
                </a:solidFill>
                <a:latin typeface="Arial"/>
                <a:ea typeface="+mn-lt"/>
                <a:cs typeface="+mn-lt"/>
              </a:rPr>
              <a:t> at </a:t>
            </a:r>
            <a:r>
              <a:rPr lang="en-US" sz="1800" dirty="0" err="1">
                <a:solidFill>
                  <a:srgbClr val="2A3C50"/>
                </a:solidFill>
                <a:latin typeface="Arial"/>
                <a:ea typeface="+mn-lt"/>
                <a:cs typeface="+mn-lt"/>
              </a:rPr>
              <a:t>Mary.Rottman@cpuc.ca.gov</a:t>
            </a:r>
            <a:endParaRPr lang="en-US" sz="1800" dirty="0">
              <a:solidFill>
                <a:srgbClr val="2A3C50"/>
              </a:solidFill>
              <a:latin typeface="Arial"/>
              <a:ea typeface="+mn-lt"/>
              <a:cs typeface="Arial"/>
            </a:endParaRPr>
          </a:p>
          <a:p>
            <a:pPr>
              <a:spcAft>
                <a:spcPts val="800"/>
              </a:spcAft>
            </a:pPr>
            <a:r>
              <a:rPr lang="en-US" sz="1800" dirty="0">
                <a:latin typeface="Arial"/>
                <a:ea typeface="+mn-lt"/>
                <a:cs typeface="+mn-lt"/>
              </a:rPr>
              <a:t>Workshop participants are encouraged to ask questions during the presentation; a dedicated Q&amp;A time slot has also been scheduled after each presentation</a:t>
            </a:r>
            <a:endParaRPr lang="en-US" sz="1800" dirty="0">
              <a:latin typeface="Arial"/>
              <a:ea typeface="+mn-lt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1800" dirty="0">
                <a:latin typeface="Arial"/>
                <a:ea typeface="+mn-lt"/>
                <a:cs typeface="+mn-lt"/>
              </a:rPr>
              <a:t>Please keep yourself muted when not speaking and do NOT put the call on hold. To speak, unmute yourself from the button at the lower part of your screen</a:t>
            </a:r>
            <a:endParaRPr lang="en-US" sz="1800" dirty="0">
              <a:latin typeface="Arial"/>
              <a:ea typeface="+mn-lt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1800" dirty="0">
                <a:latin typeface="Arial"/>
                <a:cs typeface="Arial"/>
              </a:rPr>
              <a:t>If calling in by phone, use the mute button on your handset and unmute yourself to speak.  If muted by the host, press *6 to unmute. To raise your hand press *3</a:t>
            </a:r>
            <a:endParaRPr lang="en-US" sz="1800" dirty="0">
              <a:ea typeface="+mn-lt"/>
              <a:cs typeface="Arial"/>
            </a:endParaRPr>
          </a:p>
          <a:p>
            <a:pPr>
              <a:spcAft>
                <a:spcPts val="800"/>
              </a:spcAft>
            </a:pPr>
            <a:r>
              <a:rPr lang="en-US" sz="1800" dirty="0">
                <a:latin typeface="Arial"/>
                <a:cs typeface="Arial"/>
              </a:rPr>
              <a:t>Questions?</a:t>
            </a:r>
            <a:endParaRPr lang="en-US" sz="1800" dirty="0">
              <a:ea typeface="+mn-lt"/>
              <a:cs typeface="Arial"/>
            </a:endParaRPr>
          </a:p>
          <a:p>
            <a:pPr>
              <a:spcAft>
                <a:spcPts val="800"/>
              </a:spcAft>
            </a:pPr>
            <a:endParaRPr lang="en-US" sz="1800" dirty="0">
              <a:solidFill>
                <a:srgbClr val="2A3C50"/>
              </a:solidFill>
              <a:latin typeface="Arial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en-US" sz="200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en-US" sz="2000" i="1" dirty="0">
              <a:solidFill>
                <a:srgbClr val="FF0000"/>
              </a:solidFill>
              <a:latin typeface="Arial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en-US" sz="2000" dirty="0"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13E735-B5A3-6E5A-F7E9-7EFCC50F45C4}"/>
              </a:ext>
            </a:extLst>
          </p:cNvPr>
          <p:cNvSpPr txBox="1"/>
          <p:nvPr/>
        </p:nvSpPr>
        <p:spPr>
          <a:xfrm>
            <a:off x="4141885" y="6204482"/>
            <a:ext cx="756585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latin typeface="Arial"/>
                <a:ea typeface="+mn-lt"/>
                <a:cs typeface="+mn-lt"/>
              </a:rPr>
              <a:t>Please keep yourself muted when not speaking and do NOT put the call on hold. If muted by the leader, press *6 to unmute. </a:t>
            </a:r>
            <a:endParaRPr lang="en-US"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027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04F24-2FEF-484D-B18F-B649BB8CC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38725"/>
            <a:ext cx="11316929" cy="726700"/>
          </a:xfrm>
        </p:spPr>
        <p:txBody>
          <a:bodyPr>
            <a:normAutofit/>
          </a:bodyPr>
          <a:lstStyle/>
          <a:p>
            <a:r>
              <a:rPr lang="en-US" sz="2800"/>
              <a:t>Rule 21 Web Page: Limited Generation Profiles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D9D500-743C-0745-52A1-7FF9D3BD2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286" y="6193605"/>
            <a:ext cx="739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</a:rPr>
              <a:t>Please keep yourself muted when not speaking and do NOT put the call on hold. If muted by the leader, press *6 to unmute. </a:t>
            </a:r>
          </a:p>
        </p:txBody>
      </p: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9DD069B-7C51-436D-88B0-DE7BC2E90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7" y="829846"/>
            <a:ext cx="8149022" cy="521379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9407E4-BE28-772F-F428-7F7326E18F83}"/>
              </a:ext>
            </a:extLst>
          </p:cNvPr>
          <p:cNvCxnSpPr>
            <a:cxnSpLocks/>
          </p:cNvCxnSpPr>
          <p:nvPr/>
        </p:nvCxnSpPr>
        <p:spPr>
          <a:xfrm flipH="1">
            <a:off x="7978646" y="4205071"/>
            <a:ext cx="1006328" cy="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2C003F-A19C-576B-91B4-B9531A7E26B1}"/>
              </a:ext>
            </a:extLst>
          </p:cNvPr>
          <p:cNvSpPr txBox="1"/>
          <p:nvPr/>
        </p:nvSpPr>
        <p:spPr>
          <a:xfrm>
            <a:off x="9221876" y="3429000"/>
            <a:ext cx="27746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Workshop recording and materials will be posted in the Rule 21 Limited Generation Profiles Web 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3ED1C6-C4B7-7445-6151-98D95AA9A511}"/>
              </a:ext>
            </a:extLst>
          </p:cNvPr>
          <p:cNvSpPr txBox="1"/>
          <p:nvPr/>
        </p:nvSpPr>
        <p:spPr>
          <a:xfrm>
            <a:off x="9221876" y="2112724"/>
            <a:ext cx="2415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Main Page:  </a:t>
            </a:r>
            <a:r>
              <a:rPr lang="en-US">
                <a:hlinkClick r:id="rId3"/>
              </a:rPr>
              <a:t>https://www.cpuc.ca.gov/rule21/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9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04F24-2FEF-484D-B18F-B649BB8CC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1" y="263745"/>
            <a:ext cx="11269204" cy="601627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61CD2DB-AB5C-1860-46CB-BA8BF086B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285" y="6018896"/>
            <a:ext cx="739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400">
                <a:solidFill>
                  <a:srgbClr val="FF0000"/>
                </a:solidFill>
                <a:latin typeface="Arial"/>
                <a:cs typeface="Arial"/>
              </a:rPr>
              <a:t>Please keep yourself muted when not speaking and do NOT put the call on hold. If muted by the leader, press *6 to unmute. </a:t>
            </a:r>
            <a:endParaRPr lang="en-US" altLang="en-US" sz="1400">
              <a:solidFill>
                <a:srgbClr val="FF0000"/>
              </a:solidFill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4393AB-89E4-DF65-A9D4-91B605F9A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81" y="865371"/>
            <a:ext cx="11819038" cy="513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3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CFE2B-8C68-E806-5EF8-DD239A16E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622011"/>
          </a:xfrm>
        </p:spPr>
        <p:txBody>
          <a:bodyPr/>
          <a:lstStyle/>
          <a:p>
            <a:r>
              <a:rPr lang="en-US" dirty="0"/>
              <a:t>Workshop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F4D2C-F899-F914-B84C-5AF44FBB6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87136"/>
            <a:ext cx="10972800" cy="5098354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Arrive at a consensus proposal on “the specifics of whether and how reductions to a customer’s Limited Generation Profile are determined," the process to implement a reduction of export power (OP 15), and address that “Retroactive alterations to generation profiles shall not reduce generation to below a pre-defined static level, i.e., the lowest Integrated Capacity Analysis – Static Grid typical profile value identified at the time of the Interconnection Application.” (OP 16)</a:t>
            </a:r>
          </a:p>
          <a:p>
            <a:r>
              <a:rPr lang="en-US" dirty="0">
                <a:latin typeface="Arial"/>
                <a:cs typeface="Arial"/>
              </a:rPr>
              <a:t>The IOU presentation contain the IOUs' proposals but should not be taken as final solutions</a:t>
            </a:r>
          </a:p>
          <a:p>
            <a:r>
              <a:rPr lang="en-US" dirty="0">
                <a:latin typeface="Arial"/>
                <a:cs typeface="Arial"/>
              </a:rPr>
              <a:t>Stakeholders are welcome to, based on the information gathered, propose a different process</a:t>
            </a:r>
          </a:p>
          <a:p>
            <a:r>
              <a:rPr lang="en-US" dirty="0">
                <a:latin typeface="Arial"/>
                <a:cs typeface="Arial"/>
              </a:rPr>
              <a:t>Rule 21 is an end user of the ICA and changes to the ICA are out of scope--Discussions on the ICA should not center on changes to the ICA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43D8E-327D-40F2-6702-E22C784A88F8}"/>
              </a:ext>
            </a:extLst>
          </p:cNvPr>
          <p:cNvSpPr txBox="1"/>
          <p:nvPr/>
        </p:nvSpPr>
        <p:spPr>
          <a:xfrm>
            <a:off x="3972427" y="5917532"/>
            <a:ext cx="731519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latin typeface="Arial"/>
              </a:rPr>
              <a:t>Please keep yourself muted when not speaking and do NOT put the call on hold. If muted by the leader, press *6 to unmute. </a:t>
            </a:r>
            <a:r>
              <a:rPr lang="en-US" sz="1400">
                <a:latin typeface="Arial"/>
                <a:ea typeface="Arial"/>
                <a:cs typeface="Arial"/>
              </a:rPr>
              <a:t>​</a:t>
            </a:r>
            <a:endParaRPr lang="en-US"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081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04F24-2FEF-484D-B18F-B649BB8CC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1247455" cy="728393"/>
          </a:xfrm>
        </p:spPr>
        <p:txBody>
          <a:bodyPr>
            <a:normAutofit fontScale="90000"/>
          </a:bodyPr>
          <a:lstStyle/>
          <a:p>
            <a:r>
              <a:rPr lang="en-US"/>
              <a:t>Background: OP 16 and 15 Requirements of D.20-09-035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F4F5-1C73-D54B-AD69-1371DF463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33593"/>
            <a:ext cx="10972800" cy="4212404"/>
          </a:xfrm>
        </p:spPr>
        <p:txBody>
          <a:bodyPr vert="horz" lIns="0" tIns="45720" rIns="91440" bIns="45720" rtlCol="0" anchor="t">
            <a:normAutofit/>
          </a:bodyPr>
          <a:lstStyle/>
          <a:p>
            <a:pPr>
              <a:spcAft>
                <a:spcPts val="800"/>
              </a:spcAft>
            </a:pPr>
            <a:r>
              <a:rPr lang="en-US">
                <a:latin typeface="Arial"/>
                <a:cs typeface="Arial"/>
              </a:rPr>
              <a:t>OP 16 required the IOUs to provide </a:t>
            </a:r>
            <a:r>
              <a:rPr lang="en-US">
                <a:effectLst/>
                <a:latin typeface="Arial"/>
                <a:cs typeface="Arial"/>
              </a:rPr>
              <a:t>“the specifics of whether and how reductions to a customer’s Limited Generation Profile are determined. The Advice Letter shall include a description of how the Utilities will implement Ordering Paragraph 15.”</a:t>
            </a:r>
            <a:r>
              <a:rPr lang="en-US">
                <a:latin typeface="Arial"/>
                <a:cs typeface="Arial"/>
              </a:rPr>
              <a:t> </a:t>
            </a:r>
          </a:p>
          <a:p>
            <a:pPr>
              <a:spcAft>
                <a:spcPts val="800"/>
              </a:spcAft>
            </a:pPr>
            <a:r>
              <a:rPr lang="en-US">
                <a:latin typeface="Arial"/>
                <a:cs typeface="Arial"/>
              </a:rPr>
              <a:t>OP 15 adopted the IOUs’ counter proposal for Issue 9 (Limited Generation Profile) with modifications and stated “Retroactive alterations to generation profiles shall not reduce generation to below a pre-defined static level, i.e., the lowest Integrated Capacity Analysis – Static Grid typical profile value identified at the time of the Interconnection Application. As part of the proposal, Utilities shall: </a:t>
            </a:r>
            <a:r>
              <a:rPr lang="en-US" err="1">
                <a:latin typeface="Arial"/>
                <a:cs typeface="Arial"/>
              </a:rPr>
              <a:t>i</a:t>
            </a:r>
            <a:r>
              <a:rPr lang="en-US">
                <a:latin typeface="Arial"/>
                <a:cs typeface="Arial"/>
              </a:rPr>
              <a:t>) allow customers to utilize a smart inverter’s ability to increase its output on a monthly basis; and ii) use a10 percent buffer, which shall be revisited.”</a:t>
            </a:r>
            <a:r>
              <a:rPr lang="en-US" sz="2000">
                <a:latin typeface="Arial"/>
                <a:cs typeface="Arial"/>
              </a:rPr>
              <a:t> 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D9D500-743C-0745-52A1-7FF9D3BD2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286" y="6016625"/>
            <a:ext cx="739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400">
                <a:solidFill>
                  <a:srgbClr val="FF0000"/>
                </a:solidFill>
                <a:latin typeface="Arial"/>
                <a:cs typeface="Arial"/>
              </a:rPr>
              <a:t>Please keep yourself muted when not speaking and do NOT put the call on hold. If muted by the leader, press *6 to unmute</a:t>
            </a:r>
            <a:r>
              <a:rPr lang="en-US" altLang="en-US" sz="1800">
                <a:solidFill>
                  <a:srgbClr val="FF0000"/>
                </a:solidFill>
                <a:latin typeface="Arial"/>
                <a:cs typeface="Arial"/>
              </a:rPr>
              <a:t>. </a:t>
            </a:r>
            <a:endParaRPr lang="en-US" altLang="en-US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47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CED71-AE3B-05D4-EE44-E371CF66A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801523"/>
          </a:xfrm>
        </p:spPr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7B9BF-4B2B-2EFE-7520-2283420A9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Discuss:</a:t>
            </a:r>
          </a:p>
          <a:p>
            <a:pPr lvl="1"/>
            <a:r>
              <a:rPr lang="en-US" dirty="0"/>
              <a:t>Requirements for Workshop #3, TBD—tentative Dec. 15</a:t>
            </a:r>
          </a:p>
          <a:p>
            <a:pPr lvl="2"/>
            <a:r>
              <a:rPr lang="en-US" dirty="0"/>
              <a:t>AL language</a:t>
            </a:r>
          </a:p>
          <a:p>
            <a:pPr lvl="2"/>
            <a:r>
              <a:rPr lang="en-US" dirty="0"/>
              <a:t>Outstanding Topics or Clarifications</a:t>
            </a:r>
          </a:p>
          <a:p>
            <a:pPr lvl="2"/>
            <a:r>
              <a:rPr lang="en-US" dirty="0"/>
              <a:t>Non-IOU Party Proposals</a:t>
            </a:r>
          </a:p>
          <a:p>
            <a:pPr lvl="2"/>
            <a:r>
              <a:rPr lang="en-US" dirty="0"/>
              <a:t>Other?</a:t>
            </a:r>
          </a:p>
        </p:txBody>
      </p:sp>
    </p:spTree>
    <p:extLst>
      <p:ext uri="{BB962C8B-B14F-4D97-AF65-F5344CB8AC3E}">
        <p14:creationId xmlns:p14="http://schemas.microsoft.com/office/powerpoint/2010/main" val="4202778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8FA0FF-8384-6F4F-8CB5-24690E76E75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alphaModFix amt="20000"/>
          </a:blip>
          <a:stretch>
            <a:fillRect/>
          </a:stretch>
        </p:blipFill>
        <p:spPr>
          <a:xfrm>
            <a:off x="6823207" y="1142866"/>
            <a:ext cx="4572268" cy="457226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15472F1-D24F-E448-9A57-3E83DE1A4B04}"/>
              </a:ext>
            </a:extLst>
          </p:cNvPr>
          <p:cNvSpPr txBox="1">
            <a:spLocks/>
          </p:cNvSpPr>
          <p:nvPr/>
        </p:nvSpPr>
        <p:spPr>
          <a:xfrm>
            <a:off x="967579" y="3068053"/>
            <a:ext cx="4568952" cy="10237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fontAlgn="b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800"/>
              <a:t>Questions?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0B6040-71B8-7745-81FD-C79F2A84D522}"/>
              </a:ext>
            </a:extLst>
          </p:cNvPr>
          <p:cNvSpPr/>
          <p:nvPr/>
        </p:nvSpPr>
        <p:spPr>
          <a:xfrm>
            <a:off x="457200" y="6130089"/>
            <a:ext cx="2791326" cy="583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02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8A5D-EA52-194A-8424-155328D99D35}"/>
              </a:ext>
            </a:extLst>
          </p:cNvPr>
          <p:cNvSpPr txBox="1">
            <a:spLocks/>
          </p:cNvSpPr>
          <p:nvPr/>
        </p:nvSpPr>
        <p:spPr>
          <a:xfrm>
            <a:off x="3936419" y="4069347"/>
            <a:ext cx="7334332" cy="15506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sz="2400" b="0"/>
          </a:p>
          <a:p>
            <a:pPr>
              <a:lnSpc>
                <a:spcPct val="110000"/>
              </a:lnSpc>
            </a:pPr>
            <a:endParaRPr lang="en-US" sz="2400" b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677C39-DBAF-7F4E-A07A-79DF29F7C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880602"/>
            <a:ext cx="7574547" cy="21352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2447BC-D7EC-C145-9239-F887ECB37EB8}"/>
              </a:ext>
            </a:extLst>
          </p:cNvPr>
          <p:cNvSpPr/>
          <p:nvPr/>
        </p:nvSpPr>
        <p:spPr>
          <a:xfrm>
            <a:off x="463216" y="6166184"/>
            <a:ext cx="3050005" cy="523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72112"/>
      </p:ext>
    </p:extLst>
  </p:cSld>
  <p:clrMapOvr>
    <a:masterClrMapping/>
  </p:clrMapOvr>
</p:sld>
</file>

<file path=ppt/theme/theme1.xml><?xml version="1.0" encoding="utf-8"?>
<a:theme xmlns:a="http://schemas.openxmlformats.org/drawingml/2006/main" name="CPUC Whit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920" id="{7E9F54C2-3C1C-C942-B1DE-74E05D64BEF4}" vid="{B8F0DD64-EEFB-0C44-A051-C152D4EBFB62}"/>
    </a:ext>
  </a:extLst>
</a:theme>
</file>

<file path=ppt/theme/theme2.xml><?xml version="1.0" encoding="utf-8"?>
<a:theme xmlns:a="http://schemas.openxmlformats.org/drawingml/2006/main" name="CPUC Pale Gold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920" id="{7E9F54C2-3C1C-C942-B1DE-74E05D64BEF4}" vid="{05183B1A-7B04-BB46-9F9D-3629D5479D5A}"/>
    </a:ext>
  </a:extLst>
</a:theme>
</file>

<file path=ppt/theme/theme3.xml><?xml version="1.0" encoding="utf-8"?>
<a:theme xmlns:a="http://schemas.openxmlformats.org/drawingml/2006/main" name="CPUC Dark Blu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920" id="{7E9F54C2-3C1C-C942-B1DE-74E05D64BEF4}" vid="{34678103-E5C3-8D4E-9FC3-D76E88EA47B7}"/>
    </a:ext>
  </a:extLst>
</a:theme>
</file>

<file path=ppt/theme/theme4.xml><?xml version="1.0" encoding="utf-8"?>
<a:theme xmlns:a="http://schemas.openxmlformats.org/drawingml/2006/main" name="CPUC Blu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920" id="{7E9F54C2-3C1C-C942-B1DE-74E05D64BEF4}" vid="{2C779445-2F03-8D4A-B4F7-1E330358FDF9}"/>
    </a:ext>
  </a:extLst>
</a:theme>
</file>

<file path=ppt/theme/theme5.xml><?xml version="1.0" encoding="utf-8"?>
<a:theme xmlns:a="http://schemas.openxmlformats.org/drawingml/2006/main" name="CPUC Gold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920" id="{7E9F54C2-3C1C-C942-B1DE-74E05D64BEF4}" vid="{B8CE6522-8964-1A46-AAC7-6733D317FC4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f4557e-16e7-4ad4-9248-b950eb894e33">
      <Terms xmlns="http://schemas.microsoft.com/office/infopath/2007/PartnerControls"/>
    </lcf76f155ced4ddcb4097134ff3c332f>
    <TaxCatchAll xmlns="2c7220a4-f1fe-4ad2-8dd7-a066dda6a6a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9235EDFC1A084495E54239C0B02BAA" ma:contentTypeVersion="14" ma:contentTypeDescription="Create a new document." ma:contentTypeScope="" ma:versionID="0ff4528418027b742b013ad4488d2a65">
  <xsd:schema xmlns:xsd="http://www.w3.org/2001/XMLSchema" xmlns:xs="http://www.w3.org/2001/XMLSchema" xmlns:p="http://schemas.microsoft.com/office/2006/metadata/properties" xmlns:ns2="90f4557e-16e7-4ad4-9248-b950eb894e33" xmlns:ns3="2c7220a4-f1fe-4ad2-8dd7-a066dda6a6aa" targetNamespace="http://schemas.microsoft.com/office/2006/metadata/properties" ma:root="true" ma:fieldsID="eea20a7bb099ccb76f45b6f6154cb6df" ns2:_="" ns3:_="">
    <xsd:import namespace="90f4557e-16e7-4ad4-9248-b950eb894e33"/>
    <xsd:import namespace="2c7220a4-f1fe-4ad2-8dd7-a066dda6a6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f4557e-16e7-4ad4-9248-b950eb894e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58c64cc-ee56-435d-b6d0-239f1a5e0d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220a4-f1fe-4ad2-8dd7-a066dda6a6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c668c58-2734-4238-af15-1204519f9f1e}" ma:internalName="TaxCatchAll" ma:showField="CatchAllData" ma:web="2c7220a4-f1fe-4ad2-8dd7-a066dda6a6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B1354C-44BF-42F0-84DC-A8BACD1C28C1}">
  <ds:schemaRefs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2c7220a4-f1fe-4ad2-8dd7-a066dda6a6aa"/>
    <ds:schemaRef ds:uri="90f4557e-16e7-4ad4-9248-b950eb894e33"/>
  </ds:schemaRefs>
</ds:datastoreItem>
</file>

<file path=customXml/itemProps2.xml><?xml version="1.0" encoding="utf-8"?>
<ds:datastoreItem xmlns:ds="http://schemas.openxmlformats.org/officeDocument/2006/customXml" ds:itemID="{F1C75902-CC05-4025-B3D6-160AC69FA154}">
  <ds:schemaRefs>
    <ds:schemaRef ds:uri="2c7220a4-f1fe-4ad2-8dd7-a066dda6a6aa"/>
    <ds:schemaRef ds:uri="90f4557e-16e7-4ad4-9248-b950eb894e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72B03EC-3BA1-40A4-A9C7-BEAD6F4FB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CPUC White</Template>
  <TotalTime>6</TotalTime>
  <Words>752</Words>
  <Application>Microsoft Macintosh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CPUC White</vt:lpstr>
      <vt:lpstr>CPUC Pale Gold</vt:lpstr>
      <vt:lpstr>CPUC Dark Blue</vt:lpstr>
      <vt:lpstr>CPUC Blue</vt:lpstr>
      <vt:lpstr>CPUC Gold</vt:lpstr>
      <vt:lpstr>Limited Generation Profiles Workshop #2 per Resolution E-5211    </vt:lpstr>
      <vt:lpstr>Workshop Logistics </vt:lpstr>
      <vt:lpstr>Rule 21 Web Page: Limited Generation Profiles</vt:lpstr>
      <vt:lpstr>Agenda</vt:lpstr>
      <vt:lpstr>Workshop Goals</vt:lpstr>
      <vt:lpstr>Background: OP 16 and 15 Requirements of D.20-09-035</vt:lpstr>
      <vt:lpstr>Next Steps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for Presentation</dc:title>
  <dc:creator>Aliaga-Caro, Jose</dc:creator>
  <cp:lastModifiedBy>Aliaga-Caro, Jose</cp:lastModifiedBy>
  <cp:revision>10</cp:revision>
  <dcterms:created xsi:type="dcterms:W3CDTF">2022-09-12T22:28:01Z</dcterms:created>
  <dcterms:modified xsi:type="dcterms:W3CDTF">2022-12-01T15:23:26Z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0x010100789235EDFC1A084495E54239C0B02BAA</vt:lpwstr>
  </property>
  <property fmtid="{D5CDD505-2E9C-101B-9397-08002B2CF9AE}" pid="3" name="MediaServiceImageTags">
    <vt:lpwstr/>
  </property>
</Properties>
</file>