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0" r:id="rId2"/>
    <p:sldMasterId id="2147483661" r:id="rId3"/>
    <p:sldMasterId id="2147483674" r:id="rId4"/>
    <p:sldMasterId id="2147483687" r:id="rId5"/>
  </p:sldMasterIdLst>
  <p:notesMasterIdLst>
    <p:notesMasterId r:id="rId23"/>
  </p:notesMasterIdLst>
  <p:handoutMasterIdLst>
    <p:handoutMasterId r:id="rId24"/>
  </p:handoutMasterIdLst>
  <p:sldIdLst>
    <p:sldId id="283" r:id="rId6"/>
    <p:sldId id="287" r:id="rId7"/>
    <p:sldId id="288" r:id="rId8"/>
    <p:sldId id="298" r:id="rId9"/>
    <p:sldId id="289" r:id="rId10"/>
    <p:sldId id="300" r:id="rId11"/>
    <p:sldId id="376" r:id="rId12"/>
    <p:sldId id="381" r:id="rId13"/>
    <p:sldId id="382" r:id="rId14"/>
    <p:sldId id="397" r:id="rId15"/>
    <p:sldId id="396" r:id="rId16"/>
    <p:sldId id="386" r:id="rId17"/>
    <p:sldId id="292" r:id="rId18"/>
    <p:sldId id="394" r:id="rId19"/>
    <p:sldId id="395" r:id="rId20"/>
    <p:sldId id="375" r:id="rId21"/>
    <p:sldId id="37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8A91EC-6F64-AD89-8307-6EA4C65D2E5E}" name="Lee, Cheryl" initials="LC" userId="S::cheryl.lee@cpuc.ca.gov::57c0361e-dff8-47f0-9e35-b13a034bab9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miley, Dieter" initials="SD" lastIdx="5" clrIdx="0">
    <p:extLst>
      <p:ext uri="{19B8F6BF-5375-455C-9EA6-DF929625EA0E}">
        <p15:presenceInfo xmlns:p15="http://schemas.microsoft.com/office/powerpoint/2012/main" userId="Smiley, Dieter" providerId="None"/>
      </p:ext>
    </p:extLst>
  </p:cmAuthor>
  <p:cmAuthor id="2" name="Baltar, Michael" initials="BM" lastIdx="1" clrIdx="1">
    <p:extLst>
      <p:ext uri="{19B8F6BF-5375-455C-9EA6-DF929625EA0E}">
        <p15:presenceInfo xmlns:p15="http://schemas.microsoft.com/office/powerpoint/2012/main" userId="S::michael.baltar@cpuc.ca.gov::0ddf7bfb-33e6-4051-b447-56f9505b3fcd" providerId="AD"/>
      </p:ext>
    </p:extLst>
  </p:cmAuthor>
  <p:cmAuthor id="3" name="Lee, Cheryl" initials="LC" lastIdx="8" clrIdx="2">
    <p:extLst>
      <p:ext uri="{19B8F6BF-5375-455C-9EA6-DF929625EA0E}">
        <p15:presenceInfo xmlns:p15="http://schemas.microsoft.com/office/powerpoint/2012/main" userId="S::cheryl.lee@cpuc.ca.gov::57c0361e-dff8-47f0-9e35-b13a034bab99" providerId="AD"/>
      </p:ext>
    </p:extLst>
  </p:cmAuthor>
  <p:cmAuthor id="4" name="Albright, Mallory" initials="AM" lastIdx="2" clrIdx="3">
    <p:extLst>
      <p:ext uri="{19B8F6BF-5375-455C-9EA6-DF929625EA0E}">
        <p15:presenceInfo xmlns:p15="http://schemas.microsoft.com/office/powerpoint/2012/main" userId="S::Mallory.Albright@cpuc.ca.gov::cb740144-3037-4bc9-90e7-deb030c45694" providerId="AD"/>
      </p:ext>
    </p:extLst>
  </p:cmAuthor>
  <p:cmAuthor id="5" name="Singh, Amanda" initials="SA" lastIdx="11" clrIdx="4">
    <p:extLst>
      <p:ext uri="{19B8F6BF-5375-455C-9EA6-DF929625EA0E}">
        <p15:presenceInfo xmlns:p15="http://schemas.microsoft.com/office/powerpoint/2012/main" userId="S::amanda.singh@cpuc.ca.gov::b0a305e7-d194-4753-9bde-db8e946ec6d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86EB27-1D3A-3E0A-9ECE-A3680393D332}" v="1" dt="2024-07-09T16:10:02.9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32" Type="http://schemas.microsoft.com/office/2018/10/relationships/authors" Target="author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llivan, Erin" userId="S::erin.sullivan@cpuc.ca.gov::8ab27239-a766-400c-9090-25424d2509ab" providerId="AD" clId="Web-{18417330-6199-DBDE-646B-1958B936D9CF}"/>
    <pc:docChg chg="modSld">
      <pc:chgData name="Sullivan, Erin" userId="S::erin.sullivan@cpuc.ca.gov::8ab27239-a766-400c-9090-25424d2509ab" providerId="AD" clId="Web-{18417330-6199-DBDE-646B-1958B936D9CF}" dt="2024-06-25T21:58:52.708" v="186"/>
      <pc:docMkLst>
        <pc:docMk/>
      </pc:docMkLst>
      <pc:sldChg chg="modSp">
        <pc:chgData name="Sullivan, Erin" userId="S::erin.sullivan@cpuc.ca.gov::8ab27239-a766-400c-9090-25424d2509ab" providerId="AD" clId="Web-{18417330-6199-DBDE-646B-1958B936D9CF}" dt="2024-06-25T21:58:52.708" v="186"/>
        <pc:sldMkLst>
          <pc:docMk/>
          <pc:sldMk cId="860342176" sldId="382"/>
        </pc:sldMkLst>
        <pc:graphicFrameChg chg="mod modGraphic">
          <ac:chgData name="Sullivan, Erin" userId="S::erin.sullivan@cpuc.ca.gov::8ab27239-a766-400c-9090-25424d2509ab" providerId="AD" clId="Web-{18417330-6199-DBDE-646B-1958B936D9CF}" dt="2024-06-25T21:58:52.708" v="186"/>
          <ac:graphicFrameMkLst>
            <pc:docMk/>
            <pc:sldMk cId="860342176" sldId="382"/>
            <ac:graphicFrameMk id="5" creationId="{BAB0F834-0D40-43D4-94F4-880766571E0F}"/>
          </ac:graphicFrameMkLst>
        </pc:graphicFrameChg>
      </pc:sldChg>
    </pc:docChg>
  </pc:docChgLst>
  <pc:docChgLst>
    <pc:chgData name="Sullivan, Erin" userId="S::erin.sullivan@cpuc.ca.gov::8ab27239-a766-400c-9090-25424d2509ab" providerId="AD" clId="Web-{4107D0E6-3804-9489-AEE7-2565275703B3}"/>
    <pc:docChg chg="addSld modSld">
      <pc:chgData name="Sullivan, Erin" userId="S::erin.sullivan@cpuc.ca.gov::8ab27239-a766-400c-9090-25424d2509ab" providerId="AD" clId="Web-{4107D0E6-3804-9489-AEE7-2565275703B3}" dt="2024-06-25T21:09:35.055" v="287"/>
      <pc:docMkLst>
        <pc:docMk/>
      </pc:docMkLst>
      <pc:sldChg chg="modSp">
        <pc:chgData name="Sullivan, Erin" userId="S::erin.sullivan@cpuc.ca.gov::8ab27239-a766-400c-9090-25424d2509ab" providerId="AD" clId="Web-{4107D0E6-3804-9489-AEE7-2565275703B3}" dt="2024-06-25T20:29:54.805" v="4" actId="20577"/>
        <pc:sldMkLst>
          <pc:docMk/>
          <pc:sldMk cId="271361414" sldId="283"/>
        </pc:sldMkLst>
        <pc:spChg chg="mod">
          <ac:chgData name="Sullivan, Erin" userId="S::erin.sullivan@cpuc.ca.gov::8ab27239-a766-400c-9090-25424d2509ab" providerId="AD" clId="Web-{4107D0E6-3804-9489-AEE7-2565275703B3}" dt="2024-06-25T20:29:24.085" v="1" actId="20577"/>
          <ac:spMkLst>
            <pc:docMk/>
            <pc:sldMk cId="271361414" sldId="283"/>
            <ac:spMk id="2" creationId="{2743D9E9-B0A2-904D-9E33-1C1DE5F4DC4E}"/>
          </ac:spMkLst>
        </pc:spChg>
        <pc:spChg chg="mod">
          <ac:chgData name="Sullivan, Erin" userId="S::erin.sullivan@cpuc.ca.gov::8ab27239-a766-400c-9090-25424d2509ab" providerId="AD" clId="Web-{4107D0E6-3804-9489-AEE7-2565275703B3}" dt="2024-06-25T20:29:54.805" v="4" actId="20577"/>
          <ac:spMkLst>
            <pc:docMk/>
            <pc:sldMk cId="271361414" sldId="283"/>
            <ac:spMk id="3" creationId="{769610A6-BF99-D444-8765-3D077C18B11A}"/>
          </ac:spMkLst>
        </pc:spChg>
      </pc:sldChg>
      <pc:sldChg chg="modSp">
        <pc:chgData name="Sullivan, Erin" userId="S::erin.sullivan@cpuc.ca.gov::8ab27239-a766-400c-9090-25424d2509ab" providerId="AD" clId="Web-{4107D0E6-3804-9489-AEE7-2565275703B3}" dt="2024-06-25T20:34:29.576" v="61" actId="20577"/>
        <pc:sldMkLst>
          <pc:docMk/>
          <pc:sldMk cId="368448055" sldId="300"/>
        </pc:sldMkLst>
        <pc:spChg chg="mod">
          <ac:chgData name="Sullivan, Erin" userId="S::erin.sullivan@cpuc.ca.gov::8ab27239-a766-400c-9090-25424d2509ab" providerId="AD" clId="Web-{4107D0E6-3804-9489-AEE7-2565275703B3}" dt="2024-06-25T20:32:10.417" v="7" actId="20577"/>
          <ac:spMkLst>
            <pc:docMk/>
            <pc:sldMk cId="368448055" sldId="300"/>
            <ac:spMk id="2" creationId="{2F943479-2244-4A65-9796-87065BE0323C}"/>
          </ac:spMkLst>
        </pc:spChg>
        <pc:spChg chg="mod">
          <ac:chgData name="Sullivan, Erin" userId="S::erin.sullivan@cpuc.ca.gov::8ab27239-a766-400c-9090-25424d2509ab" providerId="AD" clId="Web-{4107D0E6-3804-9489-AEE7-2565275703B3}" dt="2024-06-25T20:34:29.576" v="61" actId="20577"/>
          <ac:spMkLst>
            <pc:docMk/>
            <pc:sldMk cId="368448055" sldId="300"/>
            <ac:spMk id="6" creationId="{D2D9D35E-D580-1218-C033-FF46A115598A}"/>
          </ac:spMkLst>
        </pc:spChg>
        <pc:graphicFrameChg chg="mod modGraphic">
          <ac:chgData name="Sullivan, Erin" userId="S::erin.sullivan@cpuc.ca.gov::8ab27239-a766-400c-9090-25424d2509ab" providerId="AD" clId="Web-{4107D0E6-3804-9489-AEE7-2565275703B3}" dt="2024-06-25T20:34:25.873" v="59"/>
          <ac:graphicFrameMkLst>
            <pc:docMk/>
            <pc:sldMk cId="368448055" sldId="300"/>
            <ac:graphicFrameMk id="5" creationId="{4EFB93DE-7B17-42D3-A5F2-80F1DB47B0A9}"/>
          </ac:graphicFrameMkLst>
        </pc:graphicFrameChg>
      </pc:sldChg>
      <pc:sldChg chg="modSp">
        <pc:chgData name="Sullivan, Erin" userId="S::erin.sullivan@cpuc.ca.gov::8ab27239-a766-400c-9090-25424d2509ab" providerId="AD" clId="Web-{4107D0E6-3804-9489-AEE7-2565275703B3}" dt="2024-06-25T20:35:20.514" v="78" actId="20577"/>
        <pc:sldMkLst>
          <pc:docMk/>
          <pc:sldMk cId="2055218977" sldId="376"/>
        </pc:sldMkLst>
        <pc:spChg chg="mod">
          <ac:chgData name="Sullivan, Erin" userId="S::erin.sullivan@cpuc.ca.gov::8ab27239-a766-400c-9090-25424d2509ab" providerId="AD" clId="Web-{4107D0E6-3804-9489-AEE7-2565275703B3}" dt="2024-06-25T20:35:20.514" v="78" actId="20577"/>
          <ac:spMkLst>
            <pc:docMk/>
            <pc:sldMk cId="2055218977" sldId="376"/>
            <ac:spMk id="3" creationId="{F1D242DF-4369-4B8D-9894-25B75C0DA610}"/>
          </ac:spMkLst>
        </pc:spChg>
      </pc:sldChg>
      <pc:sldChg chg="modSp">
        <pc:chgData name="Sullivan, Erin" userId="S::erin.sullivan@cpuc.ca.gov::8ab27239-a766-400c-9090-25424d2509ab" providerId="AD" clId="Web-{4107D0E6-3804-9489-AEE7-2565275703B3}" dt="2024-06-25T20:38:44.362" v="185" actId="20577"/>
        <pc:sldMkLst>
          <pc:docMk/>
          <pc:sldMk cId="648211153" sldId="381"/>
        </pc:sldMkLst>
        <pc:spChg chg="mod">
          <ac:chgData name="Sullivan, Erin" userId="S::erin.sullivan@cpuc.ca.gov::8ab27239-a766-400c-9090-25424d2509ab" providerId="AD" clId="Web-{4107D0E6-3804-9489-AEE7-2565275703B3}" dt="2024-06-25T20:38:44.362" v="185" actId="20577"/>
          <ac:spMkLst>
            <pc:docMk/>
            <pc:sldMk cId="648211153" sldId="381"/>
            <ac:spMk id="3" creationId="{F1D242DF-4369-4B8D-9894-25B75C0DA610}"/>
          </ac:spMkLst>
        </pc:spChg>
      </pc:sldChg>
      <pc:sldChg chg="modSp">
        <pc:chgData name="Sullivan, Erin" userId="S::erin.sullivan@cpuc.ca.gov::8ab27239-a766-400c-9090-25424d2509ab" providerId="AD" clId="Web-{4107D0E6-3804-9489-AEE7-2565275703B3}" dt="2024-06-25T21:09:35.055" v="287"/>
        <pc:sldMkLst>
          <pc:docMk/>
          <pc:sldMk cId="860342176" sldId="382"/>
        </pc:sldMkLst>
        <pc:spChg chg="mod">
          <ac:chgData name="Sullivan, Erin" userId="S::erin.sullivan@cpuc.ca.gov::8ab27239-a766-400c-9090-25424d2509ab" providerId="AD" clId="Web-{4107D0E6-3804-9489-AEE7-2565275703B3}" dt="2024-06-25T20:44:19.978" v="188" actId="20577"/>
          <ac:spMkLst>
            <pc:docMk/>
            <pc:sldMk cId="860342176" sldId="382"/>
            <ac:spMk id="2" creationId="{B4233101-8F59-4834-919B-4B11182330EC}"/>
          </ac:spMkLst>
        </pc:spChg>
        <pc:graphicFrameChg chg="mod modGraphic">
          <ac:chgData name="Sullivan, Erin" userId="S::erin.sullivan@cpuc.ca.gov::8ab27239-a766-400c-9090-25424d2509ab" providerId="AD" clId="Web-{4107D0E6-3804-9489-AEE7-2565275703B3}" dt="2024-06-25T21:09:35.055" v="287"/>
          <ac:graphicFrameMkLst>
            <pc:docMk/>
            <pc:sldMk cId="860342176" sldId="382"/>
            <ac:graphicFrameMk id="5" creationId="{BAB0F834-0D40-43D4-94F4-880766571E0F}"/>
          </ac:graphicFrameMkLst>
        </pc:graphicFrameChg>
      </pc:sldChg>
      <pc:sldChg chg="modSp add replId">
        <pc:chgData name="Sullivan, Erin" userId="S::erin.sullivan@cpuc.ca.gov::8ab27239-a766-400c-9090-25424d2509ab" providerId="AD" clId="Web-{4107D0E6-3804-9489-AEE7-2565275703B3}" dt="2024-06-25T20:57:11.400" v="279" actId="20577"/>
        <pc:sldMkLst>
          <pc:docMk/>
          <pc:sldMk cId="3471009600" sldId="397"/>
        </pc:sldMkLst>
        <pc:spChg chg="mod">
          <ac:chgData name="Sullivan, Erin" userId="S::erin.sullivan@cpuc.ca.gov::8ab27239-a766-400c-9090-25424d2509ab" providerId="AD" clId="Web-{4107D0E6-3804-9489-AEE7-2565275703B3}" dt="2024-06-25T20:57:11.400" v="279" actId="20577"/>
          <ac:spMkLst>
            <pc:docMk/>
            <pc:sldMk cId="3471009600" sldId="397"/>
            <ac:spMk id="2" creationId="{B4233101-8F59-4834-919B-4B11182330EC}"/>
          </ac:spMkLst>
        </pc:spChg>
      </pc:sldChg>
    </pc:docChg>
  </pc:docChgLst>
  <pc:docChgLst>
    <pc:chgData name="Lee, Cheryl" userId="S::cheryl.lee@cpuc.ca.gov::57c0361e-dff8-47f0-9e35-b13a034bab99" providerId="AD" clId="Web-{F308190A-CC73-3FE3-6250-CF3B411DF26C}"/>
    <pc:docChg chg="modSld">
      <pc:chgData name="Lee, Cheryl" userId="S::cheryl.lee@cpuc.ca.gov::57c0361e-dff8-47f0-9e35-b13a034bab99" providerId="AD" clId="Web-{F308190A-CC73-3FE3-6250-CF3B411DF26C}" dt="2024-06-27T20:12:44.736" v="4" actId="20577"/>
      <pc:docMkLst>
        <pc:docMk/>
      </pc:docMkLst>
      <pc:sldChg chg="modSp">
        <pc:chgData name="Lee, Cheryl" userId="S::cheryl.lee@cpuc.ca.gov::57c0361e-dff8-47f0-9e35-b13a034bab99" providerId="AD" clId="Web-{F308190A-CC73-3FE3-6250-CF3B411DF26C}" dt="2024-06-27T20:12:44.736" v="4" actId="20577"/>
        <pc:sldMkLst>
          <pc:docMk/>
          <pc:sldMk cId="2055218977" sldId="376"/>
        </pc:sldMkLst>
        <pc:spChg chg="mod">
          <ac:chgData name="Lee, Cheryl" userId="S::cheryl.lee@cpuc.ca.gov::57c0361e-dff8-47f0-9e35-b13a034bab99" providerId="AD" clId="Web-{F308190A-CC73-3FE3-6250-CF3B411DF26C}" dt="2024-06-27T20:12:44.736" v="4" actId="20577"/>
          <ac:spMkLst>
            <pc:docMk/>
            <pc:sldMk cId="2055218977" sldId="376"/>
            <ac:spMk id="3" creationId="{F1D242DF-4369-4B8D-9894-25B75C0DA610}"/>
          </ac:spMkLst>
        </pc:spChg>
      </pc:sldChg>
    </pc:docChg>
  </pc:docChgLst>
  <pc:docChgLst>
    <pc:chgData name="Sullivan, Erin" userId="S::erin.sullivan@cpuc.ca.gov::8ab27239-a766-400c-9090-25424d2509ab" providerId="AD" clId="Web-{3186EB27-1D3A-3E0A-9ECE-A3680393D332}"/>
    <pc:docChg chg="delSld">
      <pc:chgData name="Sullivan, Erin" userId="S::erin.sullivan@cpuc.ca.gov::8ab27239-a766-400c-9090-25424d2509ab" providerId="AD" clId="Web-{3186EB27-1D3A-3E0A-9ECE-A3680393D332}" dt="2024-07-09T16:10:02.948" v="0"/>
      <pc:docMkLst>
        <pc:docMk/>
      </pc:docMkLst>
      <pc:sldChg chg="del">
        <pc:chgData name="Sullivan, Erin" userId="S::erin.sullivan@cpuc.ca.gov::8ab27239-a766-400c-9090-25424d2509ab" providerId="AD" clId="Web-{3186EB27-1D3A-3E0A-9ECE-A3680393D332}" dt="2024-07-09T16:10:02.948" v="0"/>
        <pc:sldMkLst>
          <pc:docMk/>
          <pc:sldMk cId="2136977460" sldId="398"/>
        </pc:sldMkLst>
      </pc:sldChg>
    </pc:docChg>
  </pc:docChgLst>
  <pc:docChgLst>
    <pc:chgData name="Baltar, Michael" userId="0ddf7bfb-33e6-4051-b447-56f9505b3fcd" providerId="ADAL" clId="{5E0370CB-D652-4A9A-84AD-967E07A17FF5}"/>
    <pc:docChg chg="undo custSel addSld modSld sldOrd">
      <pc:chgData name="Baltar, Michael" userId="0ddf7bfb-33e6-4051-b447-56f9505b3fcd" providerId="ADAL" clId="{5E0370CB-D652-4A9A-84AD-967E07A17FF5}" dt="2024-07-02T18:37:12.538" v="2962" actId="1037"/>
      <pc:docMkLst>
        <pc:docMk/>
      </pc:docMkLst>
      <pc:sldChg chg="modSp mod">
        <pc:chgData name="Baltar, Michael" userId="0ddf7bfb-33e6-4051-b447-56f9505b3fcd" providerId="ADAL" clId="{5E0370CB-D652-4A9A-84AD-967E07A17FF5}" dt="2024-06-27T20:23:49.573" v="2792" actId="20577"/>
        <pc:sldMkLst>
          <pc:docMk/>
          <pc:sldMk cId="2299963852" sldId="287"/>
        </pc:sldMkLst>
        <pc:spChg chg="mod">
          <ac:chgData name="Baltar, Michael" userId="0ddf7bfb-33e6-4051-b447-56f9505b3fcd" providerId="ADAL" clId="{5E0370CB-D652-4A9A-84AD-967E07A17FF5}" dt="2024-06-27T20:23:49.573" v="2792" actId="20577"/>
          <ac:spMkLst>
            <pc:docMk/>
            <pc:sldMk cId="2299963852" sldId="287"/>
            <ac:spMk id="3" creationId="{7F90E47C-638E-4E56-8BBC-D4C7D39FA17D}"/>
          </ac:spMkLst>
        </pc:spChg>
      </pc:sldChg>
      <pc:sldChg chg="modSp mod">
        <pc:chgData name="Baltar, Michael" userId="0ddf7bfb-33e6-4051-b447-56f9505b3fcd" providerId="ADAL" clId="{5E0370CB-D652-4A9A-84AD-967E07A17FF5}" dt="2024-06-26T17:31:23.420" v="2738" actId="20577"/>
        <pc:sldMkLst>
          <pc:docMk/>
          <pc:sldMk cId="2090853447" sldId="288"/>
        </pc:sldMkLst>
        <pc:graphicFrameChg chg="modGraphic">
          <ac:chgData name="Baltar, Michael" userId="0ddf7bfb-33e6-4051-b447-56f9505b3fcd" providerId="ADAL" clId="{5E0370CB-D652-4A9A-84AD-967E07A17FF5}" dt="2024-06-26T17:31:23.420" v="2738" actId="20577"/>
          <ac:graphicFrameMkLst>
            <pc:docMk/>
            <pc:sldMk cId="2090853447" sldId="288"/>
            <ac:graphicFrameMk id="5" creationId="{62FF0671-6567-4679-9D8A-5ABB2AC5037B}"/>
          </ac:graphicFrameMkLst>
        </pc:graphicFrameChg>
      </pc:sldChg>
      <pc:sldChg chg="modSp mod ord">
        <pc:chgData name="Baltar, Michael" userId="0ddf7bfb-33e6-4051-b447-56f9505b3fcd" providerId="ADAL" clId="{5E0370CB-D652-4A9A-84AD-967E07A17FF5}" dt="2024-06-27T23:55:56.911" v="2811"/>
        <pc:sldMkLst>
          <pc:docMk/>
          <pc:sldMk cId="750382439" sldId="289"/>
        </pc:sldMkLst>
        <pc:spChg chg="mod">
          <ac:chgData name="Baltar, Michael" userId="0ddf7bfb-33e6-4051-b447-56f9505b3fcd" providerId="ADAL" clId="{5E0370CB-D652-4A9A-84AD-967E07A17FF5}" dt="2024-06-25T20:37:17.197" v="38" actId="20577"/>
          <ac:spMkLst>
            <pc:docMk/>
            <pc:sldMk cId="750382439" sldId="289"/>
            <ac:spMk id="3" creationId="{F1D242DF-4369-4B8D-9894-25B75C0DA610}"/>
          </ac:spMkLst>
        </pc:spChg>
      </pc:sldChg>
      <pc:sldChg chg="addSp delSp modSp mod">
        <pc:chgData name="Baltar, Michael" userId="0ddf7bfb-33e6-4051-b447-56f9505b3fcd" providerId="ADAL" clId="{5E0370CB-D652-4A9A-84AD-967E07A17FF5}" dt="2024-07-02T18:37:12.538" v="2962" actId="1037"/>
        <pc:sldMkLst>
          <pc:docMk/>
          <pc:sldMk cId="2333657827" sldId="292"/>
        </pc:sldMkLst>
        <pc:spChg chg="mod">
          <ac:chgData name="Baltar, Michael" userId="0ddf7bfb-33e6-4051-b447-56f9505b3fcd" providerId="ADAL" clId="{5E0370CB-D652-4A9A-84AD-967E07A17FF5}" dt="2024-07-02T18:34:31.110" v="2834" actId="20577"/>
          <ac:spMkLst>
            <pc:docMk/>
            <pc:sldMk cId="2333657827" sldId="292"/>
            <ac:spMk id="3" creationId="{67961951-9176-40A2-A59B-FC560C7452CA}"/>
          </ac:spMkLst>
        </pc:spChg>
        <pc:spChg chg="mod ord">
          <ac:chgData name="Baltar, Michael" userId="0ddf7bfb-33e6-4051-b447-56f9505b3fcd" providerId="ADAL" clId="{5E0370CB-D652-4A9A-84AD-967E07A17FF5}" dt="2024-07-02T18:37:12.538" v="2962" actId="1037"/>
          <ac:spMkLst>
            <pc:docMk/>
            <pc:sldMk cId="2333657827" sldId="292"/>
            <ac:spMk id="6" creationId="{DD194F16-772F-9AB1-C163-94AA9DB36330}"/>
          </ac:spMkLst>
        </pc:spChg>
        <pc:spChg chg="mod">
          <ac:chgData name="Baltar, Michael" userId="0ddf7bfb-33e6-4051-b447-56f9505b3fcd" providerId="ADAL" clId="{5E0370CB-D652-4A9A-84AD-967E07A17FF5}" dt="2024-07-02T18:36:45.837" v="2947" actId="1037"/>
          <ac:spMkLst>
            <pc:docMk/>
            <pc:sldMk cId="2333657827" sldId="292"/>
            <ac:spMk id="10" creationId="{11DD0B3D-9055-8B83-3547-24015AE5AE83}"/>
          </ac:spMkLst>
        </pc:spChg>
        <pc:spChg chg="add mod">
          <ac:chgData name="Baltar, Michael" userId="0ddf7bfb-33e6-4051-b447-56f9505b3fcd" providerId="ADAL" clId="{5E0370CB-D652-4A9A-84AD-967E07A17FF5}" dt="2024-07-02T18:36:45.837" v="2947" actId="1037"/>
          <ac:spMkLst>
            <pc:docMk/>
            <pc:sldMk cId="2333657827" sldId="292"/>
            <ac:spMk id="19" creationId="{EC3399C1-B16E-6EBD-9221-40145CCF326B}"/>
          </ac:spMkLst>
        </pc:spChg>
        <pc:spChg chg="add mod">
          <ac:chgData name="Baltar, Michael" userId="0ddf7bfb-33e6-4051-b447-56f9505b3fcd" providerId="ADAL" clId="{5E0370CB-D652-4A9A-84AD-967E07A17FF5}" dt="2024-07-02T18:36:31.998" v="2920" actId="1038"/>
          <ac:spMkLst>
            <pc:docMk/>
            <pc:sldMk cId="2333657827" sldId="292"/>
            <ac:spMk id="21" creationId="{962E5DE2-1EC6-4C20-C3F6-2380A0D7CABB}"/>
          </ac:spMkLst>
        </pc:spChg>
        <pc:picChg chg="add del">
          <ac:chgData name="Baltar, Michael" userId="0ddf7bfb-33e6-4051-b447-56f9505b3fcd" providerId="ADAL" clId="{5E0370CB-D652-4A9A-84AD-967E07A17FF5}" dt="2024-07-02T18:35:08.703" v="2840" actId="478"/>
          <ac:picMkLst>
            <pc:docMk/>
            <pc:sldMk cId="2333657827" sldId="292"/>
            <ac:picMk id="7" creationId="{DC4B84CF-AD15-446C-0556-A3AE15EEAF35}"/>
          </ac:picMkLst>
        </pc:picChg>
        <pc:picChg chg="add del">
          <ac:chgData name="Baltar, Michael" userId="0ddf7bfb-33e6-4051-b447-56f9505b3fcd" providerId="ADAL" clId="{5E0370CB-D652-4A9A-84AD-967E07A17FF5}" dt="2024-07-02T18:34:01.202" v="2827" actId="22"/>
          <ac:picMkLst>
            <pc:docMk/>
            <pc:sldMk cId="2333657827" sldId="292"/>
            <ac:picMk id="9" creationId="{F6AAFC2B-7625-2199-F66B-6C0751D95644}"/>
          </ac:picMkLst>
        </pc:picChg>
        <pc:picChg chg="add del mod ord">
          <ac:chgData name="Baltar, Michael" userId="0ddf7bfb-33e6-4051-b447-56f9505b3fcd" providerId="ADAL" clId="{5E0370CB-D652-4A9A-84AD-967E07A17FF5}" dt="2024-07-02T18:34:53.591" v="2838" actId="22"/>
          <ac:picMkLst>
            <pc:docMk/>
            <pc:sldMk cId="2333657827" sldId="292"/>
            <ac:picMk id="12" creationId="{C6A60486-E7BD-D5C0-6953-792A08FA61DA}"/>
          </ac:picMkLst>
        </pc:picChg>
        <pc:picChg chg="add mod">
          <ac:chgData name="Baltar, Michael" userId="0ddf7bfb-33e6-4051-b447-56f9505b3fcd" providerId="ADAL" clId="{5E0370CB-D652-4A9A-84AD-967E07A17FF5}" dt="2024-07-02T18:37:12.538" v="2962" actId="1037"/>
          <ac:picMkLst>
            <pc:docMk/>
            <pc:sldMk cId="2333657827" sldId="292"/>
            <ac:picMk id="13" creationId="{DF965A3C-8A39-4875-6E77-00077E89A78F}"/>
          </ac:picMkLst>
        </pc:picChg>
        <pc:picChg chg="add mod">
          <ac:chgData name="Baltar, Michael" userId="0ddf7bfb-33e6-4051-b447-56f9505b3fcd" providerId="ADAL" clId="{5E0370CB-D652-4A9A-84AD-967E07A17FF5}" dt="2024-07-02T18:36:31.998" v="2920" actId="1038"/>
          <ac:picMkLst>
            <pc:docMk/>
            <pc:sldMk cId="2333657827" sldId="292"/>
            <ac:picMk id="16" creationId="{FF6B5AFD-6E47-483F-F2A8-A896A6D0E47F}"/>
          </ac:picMkLst>
        </pc:picChg>
        <pc:picChg chg="add mod">
          <ac:chgData name="Baltar, Michael" userId="0ddf7bfb-33e6-4051-b447-56f9505b3fcd" providerId="ADAL" clId="{5E0370CB-D652-4A9A-84AD-967E07A17FF5}" dt="2024-07-02T18:36:45.837" v="2947" actId="1037"/>
          <ac:picMkLst>
            <pc:docMk/>
            <pc:sldMk cId="2333657827" sldId="292"/>
            <ac:picMk id="18" creationId="{2D7A68C1-FBDC-8F3C-829E-99EE7C33AF3A}"/>
          </ac:picMkLst>
        </pc:picChg>
        <pc:picChg chg="mod">
          <ac:chgData name="Baltar, Michael" userId="0ddf7bfb-33e6-4051-b447-56f9505b3fcd" providerId="ADAL" clId="{5E0370CB-D652-4A9A-84AD-967E07A17FF5}" dt="2024-07-02T18:36:45.837" v="2947" actId="1037"/>
          <ac:picMkLst>
            <pc:docMk/>
            <pc:sldMk cId="2333657827" sldId="292"/>
            <ac:picMk id="20" creationId="{53E1AD13-B153-494D-0004-E1B373FC2DC4}"/>
          </ac:picMkLst>
        </pc:picChg>
      </pc:sldChg>
      <pc:sldChg chg="modSp mod ord">
        <pc:chgData name="Baltar, Michael" userId="0ddf7bfb-33e6-4051-b447-56f9505b3fcd" providerId="ADAL" clId="{5E0370CB-D652-4A9A-84AD-967E07A17FF5}" dt="2024-07-02T16:38:16.711" v="2824" actId="6549"/>
        <pc:sldMkLst>
          <pc:docMk/>
          <pc:sldMk cId="3780989365" sldId="298"/>
        </pc:sldMkLst>
        <pc:spChg chg="mod">
          <ac:chgData name="Baltar, Michael" userId="0ddf7bfb-33e6-4051-b447-56f9505b3fcd" providerId="ADAL" clId="{5E0370CB-D652-4A9A-84AD-967E07A17FF5}" dt="2024-07-02T16:38:16.711" v="2824" actId="6549"/>
          <ac:spMkLst>
            <pc:docMk/>
            <pc:sldMk cId="3780989365" sldId="298"/>
            <ac:spMk id="3" creationId="{EE1479C6-1F1E-4789-8E27-05F15F09FCF8}"/>
          </ac:spMkLst>
        </pc:spChg>
      </pc:sldChg>
      <pc:sldChg chg="modSp mod">
        <pc:chgData name="Baltar, Michael" userId="0ddf7bfb-33e6-4051-b447-56f9505b3fcd" providerId="ADAL" clId="{5E0370CB-D652-4A9A-84AD-967E07A17FF5}" dt="2024-06-27T20:25:19.893" v="2800" actId="6549"/>
        <pc:sldMkLst>
          <pc:docMk/>
          <pc:sldMk cId="104703394" sldId="374"/>
        </pc:sldMkLst>
        <pc:spChg chg="mod">
          <ac:chgData name="Baltar, Michael" userId="0ddf7bfb-33e6-4051-b447-56f9505b3fcd" providerId="ADAL" clId="{5E0370CB-D652-4A9A-84AD-967E07A17FF5}" dt="2024-06-27T20:25:19.893" v="2800" actId="6549"/>
          <ac:spMkLst>
            <pc:docMk/>
            <pc:sldMk cId="104703394" sldId="374"/>
            <ac:spMk id="2" creationId="{B4233101-8F59-4834-919B-4B11182330EC}"/>
          </ac:spMkLst>
        </pc:spChg>
      </pc:sldChg>
      <pc:sldChg chg="modSp mod">
        <pc:chgData name="Baltar, Michael" userId="0ddf7bfb-33e6-4051-b447-56f9505b3fcd" providerId="ADAL" clId="{5E0370CB-D652-4A9A-84AD-967E07A17FF5}" dt="2024-06-25T20:38:40.604" v="203" actId="20577"/>
        <pc:sldMkLst>
          <pc:docMk/>
          <pc:sldMk cId="2055218977" sldId="376"/>
        </pc:sldMkLst>
        <pc:spChg chg="mod">
          <ac:chgData name="Baltar, Michael" userId="0ddf7bfb-33e6-4051-b447-56f9505b3fcd" providerId="ADAL" clId="{5E0370CB-D652-4A9A-84AD-967E07A17FF5}" dt="2024-06-25T20:38:40.604" v="203" actId="20577"/>
          <ac:spMkLst>
            <pc:docMk/>
            <pc:sldMk cId="2055218977" sldId="376"/>
            <ac:spMk id="3" creationId="{F1D242DF-4369-4B8D-9894-25B75C0DA610}"/>
          </ac:spMkLst>
        </pc:spChg>
      </pc:sldChg>
      <pc:sldChg chg="modSp mod">
        <pc:chgData name="Baltar, Michael" userId="0ddf7bfb-33e6-4051-b447-56f9505b3fcd" providerId="ADAL" clId="{5E0370CB-D652-4A9A-84AD-967E07A17FF5}" dt="2024-06-27T20:26:23.921" v="2809" actId="20577"/>
        <pc:sldMkLst>
          <pc:docMk/>
          <pc:sldMk cId="648211153" sldId="381"/>
        </pc:sldMkLst>
        <pc:spChg chg="mod">
          <ac:chgData name="Baltar, Michael" userId="0ddf7bfb-33e6-4051-b447-56f9505b3fcd" providerId="ADAL" clId="{5E0370CB-D652-4A9A-84AD-967E07A17FF5}" dt="2024-06-27T20:26:23.921" v="2809" actId="20577"/>
          <ac:spMkLst>
            <pc:docMk/>
            <pc:sldMk cId="648211153" sldId="381"/>
            <ac:spMk id="2" creationId="{B4233101-8F59-4834-919B-4B11182330EC}"/>
          </ac:spMkLst>
        </pc:spChg>
        <pc:spChg chg="mod">
          <ac:chgData name="Baltar, Michael" userId="0ddf7bfb-33e6-4051-b447-56f9505b3fcd" providerId="ADAL" clId="{5E0370CB-D652-4A9A-84AD-967E07A17FF5}" dt="2024-06-26T17:33:24.744" v="2763" actId="20577"/>
          <ac:spMkLst>
            <pc:docMk/>
            <pc:sldMk cId="648211153" sldId="381"/>
            <ac:spMk id="3" creationId="{F1D242DF-4369-4B8D-9894-25B75C0DA610}"/>
          </ac:spMkLst>
        </pc:spChg>
      </pc:sldChg>
      <pc:sldChg chg="modSp mod">
        <pc:chgData name="Baltar, Michael" userId="0ddf7bfb-33e6-4051-b447-56f9505b3fcd" providerId="ADAL" clId="{5E0370CB-D652-4A9A-84AD-967E07A17FF5}" dt="2024-06-26T17:28:16.825" v="2733" actId="20577"/>
        <pc:sldMkLst>
          <pc:docMk/>
          <pc:sldMk cId="860342176" sldId="382"/>
        </pc:sldMkLst>
        <pc:spChg chg="mod">
          <ac:chgData name="Baltar, Michael" userId="0ddf7bfb-33e6-4051-b447-56f9505b3fcd" providerId="ADAL" clId="{5E0370CB-D652-4A9A-84AD-967E07A17FF5}" dt="2024-06-25T22:53:25.454" v="1582" actId="20577"/>
          <ac:spMkLst>
            <pc:docMk/>
            <pc:sldMk cId="860342176" sldId="382"/>
            <ac:spMk id="2" creationId="{B4233101-8F59-4834-919B-4B11182330EC}"/>
          </ac:spMkLst>
        </pc:spChg>
        <pc:graphicFrameChg chg="mod modGraphic">
          <ac:chgData name="Baltar, Michael" userId="0ddf7bfb-33e6-4051-b447-56f9505b3fcd" providerId="ADAL" clId="{5E0370CB-D652-4A9A-84AD-967E07A17FF5}" dt="2024-06-26T17:28:16.825" v="2733" actId="20577"/>
          <ac:graphicFrameMkLst>
            <pc:docMk/>
            <pc:sldMk cId="860342176" sldId="382"/>
            <ac:graphicFrameMk id="5" creationId="{BAB0F834-0D40-43D4-94F4-880766571E0F}"/>
          </ac:graphicFrameMkLst>
        </pc:graphicFrameChg>
      </pc:sldChg>
      <pc:sldChg chg="modSp mod">
        <pc:chgData name="Baltar, Michael" userId="0ddf7bfb-33e6-4051-b447-56f9505b3fcd" providerId="ADAL" clId="{5E0370CB-D652-4A9A-84AD-967E07A17FF5}" dt="2024-06-25T20:59:12.062" v="861" actId="20577"/>
        <pc:sldMkLst>
          <pc:docMk/>
          <pc:sldMk cId="441333346" sldId="386"/>
        </pc:sldMkLst>
        <pc:spChg chg="mod">
          <ac:chgData name="Baltar, Michael" userId="0ddf7bfb-33e6-4051-b447-56f9505b3fcd" providerId="ADAL" clId="{5E0370CB-D652-4A9A-84AD-967E07A17FF5}" dt="2024-06-25T20:59:12.062" v="861" actId="20577"/>
          <ac:spMkLst>
            <pc:docMk/>
            <pc:sldMk cId="441333346" sldId="386"/>
            <ac:spMk id="3" creationId="{F1D242DF-4369-4B8D-9894-25B75C0DA610}"/>
          </ac:spMkLst>
        </pc:spChg>
      </pc:sldChg>
      <pc:sldChg chg="modSp add mod modNotesTx">
        <pc:chgData name="Baltar, Michael" userId="0ddf7bfb-33e6-4051-b447-56f9505b3fcd" providerId="ADAL" clId="{5E0370CB-D652-4A9A-84AD-967E07A17FF5}" dt="2024-06-25T23:30:38.596" v="2651" actId="6549"/>
        <pc:sldMkLst>
          <pc:docMk/>
          <pc:sldMk cId="2258423679" sldId="396"/>
        </pc:sldMkLst>
        <pc:spChg chg="mod">
          <ac:chgData name="Baltar, Michael" userId="0ddf7bfb-33e6-4051-b447-56f9505b3fcd" providerId="ADAL" clId="{5E0370CB-D652-4A9A-84AD-967E07A17FF5}" dt="2024-06-25T21:01:45.398" v="938" actId="20577"/>
          <ac:spMkLst>
            <pc:docMk/>
            <pc:sldMk cId="2258423679" sldId="396"/>
            <ac:spMk id="2" creationId="{B4233101-8F59-4834-919B-4B11182330EC}"/>
          </ac:spMkLst>
        </pc:spChg>
        <pc:graphicFrameChg chg="modGraphic">
          <ac:chgData name="Baltar, Michael" userId="0ddf7bfb-33e6-4051-b447-56f9505b3fcd" providerId="ADAL" clId="{5E0370CB-D652-4A9A-84AD-967E07A17FF5}" dt="2024-06-25T23:22:35.241" v="2329" actId="14734"/>
          <ac:graphicFrameMkLst>
            <pc:docMk/>
            <pc:sldMk cId="2258423679" sldId="396"/>
            <ac:graphicFrameMk id="5" creationId="{BAB0F834-0D40-43D4-94F4-880766571E0F}"/>
          </ac:graphicFrameMkLst>
        </pc:graphicFrameChg>
      </pc:sldChg>
      <pc:sldChg chg="modSp mod modNotesTx">
        <pc:chgData name="Baltar, Michael" userId="0ddf7bfb-33e6-4051-b447-56f9505b3fcd" providerId="ADAL" clId="{5E0370CB-D652-4A9A-84AD-967E07A17FF5}" dt="2024-06-25T23:30:34.712" v="2650" actId="6549"/>
        <pc:sldMkLst>
          <pc:docMk/>
          <pc:sldMk cId="3471009600" sldId="397"/>
        </pc:sldMkLst>
        <pc:spChg chg="mod">
          <ac:chgData name="Baltar, Michael" userId="0ddf7bfb-33e6-4051-b447-56f9505b3fcd" providerId="ADAL" clId="{5E0370CB-D652-4A9A-84AD-967E07A17FF5}" dt="2024-06-25T22:53:34.591" v="1584" actId="20577"/>
          <ac:spMkLst>
            <pc:docMk/>
            <pc:sldMk cId="3471009600" sldId="397"/>
            <ac:spMk id="2" creationId="{B4233101-8F59-4834-919B-4B11182330EC}"/>
          </ac:spMkLst>
        </pc:spChg>
        <pc:graphicFrameChg chg="mod modGraphic">
          <ac:chgData name="Baltar, Michael" userId="0ddf7bfb-33e6-4051-b447-56f9505b3fcd" providerId="ADAL" clId="{5E0370CB-D652-4A9A-84AD-967E07A17FF5}" dt="2024-06-25T23:30:24.641" v="2649" actId="21"/>
          <ac:graphicFrameMkLst>
            <pc:docMk/>
            <pc:sldMk cId="3471009600" sldId="397"/>
            <ac:graphicFrameMk id="5" creationId="{BAB0F834-0D40-43D4-94F4-880766571E0F}"/>
          </ac:graphicFrameMkLst>
        </pc:graphicFrameChg>
      </pc:sldChg>
      <pc:sldChg chg="add ord">
        <pc:chgData name="Baltar, Michael" userId="0ddf7bfb-33e6-4051-b447-56f9505b3fcd" providerId="ADAL" clId="{5E0370CB-D652-4A9A-84AD-967E07A17FF5}" dt="2024-07-02T18:34:03.532" v="2829" actId="20578"/>
        <pc:sldMkLst>
          <pc:docMk/>
          <pc:sldMk cId="2136977460" sldId="398"/>
        </pc:sldMkLst>
      </pc:sldChg>
    </pc:docChg>
  </pc:docChgLst>
  <pc:docChgLst>
    <pc:chgData name="Sullivan, Erin" userId="S::erin.sullivan@cpuc.ca.gov::8ab27239-a766-400c-9090-25424d2509ab" providerId="AD" clId="Web-{09E0F97C-76F4-7399-D1BD-FA822E5F7A6E}"/>
    <pc:docChg chg="modSld">
      <pc:chgData name="Sullivan, Erin" userId="S::erin.sullivan@cpuc.ca.gov::8ab27239-a766-400c-9090-25424d2509ab" providerId="AD" clId="Web-{09E0F97C-76F4-7399-D1BD-FA822E5F7A6E}" dt="2024-06-28T21:06:22.616" v="212"/>
      <pc:docMkLst>
        <pc:docMk/>
      </pc:docMkLst>
      <pc:sldChg chg="modSp">
        <pc:chgData name="Sullivan, Erin" userId="S::erin.sullivan@cpuc.ca.gov::8ab27239-a766-400c-9090-25424d2509ab" providerId="AD" clId="Web-{09E0F97C-76F4-7399-D1BD-FA822E5F7A6E}" dt="2024-06-28T20:44:53.397" v="138" actId="20577"/>
        <pc:sldMkLst>
          <pc:docMk/>
          <pc:sldMk cId="750382439" sldId="289"/>
        </pc:sldMkLst>
        <pc:spChg chg="mod">
          <ac:chgData name="Sullivan, Erin" userId="S::erin.sullivan@cpuc.ca.gov::8ab27239-a766-400c-9090-25424d2509ab" providerId="AD" clId="Web-{09E0F97C-76F4-7399-D1BD-FA822E5F7A6E}" dt="2024-06-28T20:44:53.397" v="138" actId="20577"/>
          <ac:spMkLst>
            <pc:docMk/>
            <pc:sldMk cId="750382439" sldId="289"/>
            <ac:spMk id="3" creationId="{F1D242DF-4369-4B8D-9894-25B75C0DA610}"/>
          </ac:spMkLst>
        </pc:spChg>
      </pc:sldChg>
      <pc:sldChg chg="addSp delSp modSp">
        <pc:chgData name="Sullivan, Erin" userId="S::erin.sullivan@cpuc.ca.gov::8ab27239-a766-400c-9090-25424d2509ab" providerId="AD" clId="Web-{09E0F97C-76F4-7399-D1BD-FA822E5F7A6E}" dt="2024-06-28T21:06:22.616" v="212"/>
        <pc:sldMkLst>
          <pc:docMk/>
          <pc:sldMk cId="2333657827" sldId="292"/>
        </pc:sldMkLst>
        <pc:spChg chg="mod ord">
          <ac:chgData name="Sullivan, Erin" userId="S::erin.sullivan@cpuc.ca.gov::8ab27239-a766-400c-9090-25424d2509ab" providerId="AD" clId="Web-{09E0F97C-76F4-7399-D1BD-FA822E5F7A6E}" dt="2024-06-28T21:04:28.457" v="200" actId="1076"/>
          <ac:spMkLst>
            <pc:docMk/>
            <pc:sldMk cId="2333657827" sldId="292"/>
            <ac:spMk id="6" creationId="{DD194F16-772F-9AB1-C163-94AA9DB36330}"/>
          </ac:spMkLst>
        </pc:spChg>
        <pc:spChg chg="add del mod">
          <ac:chgData name="Sullivan, Erin" userId="S::erin.sullivan@cpuc.ca.gov::8ab27239-a766-400c-9090-25424d2509ab" providerId="AD" clId="Web-{09E0F97C-76F4-7399-D1BD-FA822E5F7A6E}" dt="2024-06-28T20:58:12.152" v="166"/>
          <ac:spMkLst>
            <pc:docMk/>
            <pc:sldMk cId="2333657827" sldId="292"/>
            <ac:spMk id="8" creationId="{5C8DF36B-7182-09DA-8868-D184E7C48A17}"/>
          </ac:spMkLst>
        </pc:spChg>
        <pc:picChg chg="add mod">
          <ac:chgData name="Sullivan, Erin" userId="S::erin.sullivan@cpuc.ca.gov::8ab27239-a766-400c-9090-25424d2509ab" providerId="AD" clId="Web-{09E0F97C-76F4-7399-D1BD-FA822E5F7A6E}" dt="2024-06-28T21:03:43.628" v="190" actId="1076"/>
          <ac:picMkLst>
            <pc:docMk/>
            <pc:sldMk cId="2333657827" sldId="292"/>
            <ac:picMk id="7" creationId="{DC4B84CF-AD15-446C-0556-A3AE15EEAF35}"/>
          </ac:picMkLst>
        </pc:picChg>
        <pc:picChg chg="del">
          <ac:chgData name="Sullivan, Erin" userId="S::erin.sullivan@cpuc.ca.gov::8ab27239-a766-400c-9090-25424d2509ab" providerId="AD" clId="Web-{09E0F97C-76F4-7399-D1BD-FA822E5F7A6E}" dt="2024-06-28T20:54:20.288" v="142"/>
          <ac:picMkLst>
            <pc:docMk/>
            <pc:sldMk cId="2333657827" sldId="292"/>
            <ac:picMk id="14" creationId="{03E9ADB6-533A-0CBD-BE7D-5F4B4DF1A6A9}"/>
          </ac:picMkLst>
        </pc:picChg>
        <pc:picChg chg="add mod">
          <ac:chgData name="Sullivan, Erin" userId="S::erin.sullivan@cpuc.ca.gov::8ab27239-a766-400c-9090-25424d2509ab" providerId="AD" clId="Web-{09E0F97C-76F4-7399-D1BD-FA822E5F7A6E}" dt="2024-06-28T21:04:14.035" v="198" actId="1076"/>
          <ac:picMkLst>
            <pc:docMk/>
            <pc:sldMk cId="2333657827" sldId="292"/>
            <ac:picMk id="15" creationId="{E000F261-9E3D-C5CC-C483-E20FD686F90D}"/>
          </ac:picMkLst>
        </pc:picChg>
        <pc:picChg chg="add del mod modCrop">
          <ac:chgData name="Sullivan, Erin" userId="S::erin.sullivan@cpuc.ca.gov::8ab27239-a766-400c-9090-25424d2509ab" providerId="AD" clId="Web-{09E0F97C-76F4-7399-D1BD-FA822E5F7A6E}" dt="2024-06-28T21:06:22.616" v="212"/>
          <ac:picMkLst>
            <pc:docMk/>
            <pc:sldMk cId="2333657827" sldId="292"/>
            <ac:picMk id="20" creationId="{53E1AD13-B153-494D-0004-E1B373FC2DC4}"/>
          </ac:picMkLst>
        </pc:picChg>
        <pc:picChg chg="add del mod">
          <ac:chgData name="Sullivan, Erin" userId="S::erin.sullivan@cpuc.ca.gov::8ab27239-a766-400c-9090-25424d2509ab" providerId="AD" clId="Web-{09E0F97C-76F4-7399-D1BD-FA822E5F7A6E}" dt="2024-06-28T21:05:01.786" v="210"/>
          <ac:picMkLst>
            <pc:docMk/>
            <pc:sldMk cId="2333657827" sldId="292"/>
            <ac:picMk id="23" creationId="{68591DA1-2547-C682-1A49-89F27A252DC4}"/>
          </ac:picMkLst>
        </pc:picChg>
        <pc:picChg chg="add del mod">
          <ac:chgData name="Sullivan, Erin" userId="S::erin.sullivan@cpuc.ca.gov::8ab27239-a766-400c-9090-25424d2509ab" providerId="AD" clId="Web-{09E0F97C-76F4-7399-D1BD-FA822E5F7A6E}" dt="2024-06-28T21:05:01.786" v="209"/>
          <ac:picMkLst>
            <pc:docMk/>
            <pc:sldMk cId="2333657827" sldId="292"/>
            <ac:picMk id="24" creationId="{268A7650-5D15-0018-9725-1AFDF557B82E}"/>
          </ac:picMkLst>
        </pc:picChg>
        <pc:inkChg chg="add del">
          <ac:chgData name="Sullivan, Erin" userId="S::erin.sullivan@cpuc.ca.gov::8ab27239-a766-400c-9090-25424d2509ab" providerId="AD" clId="Web-{09E0F97C-76F4-7399-D1BD-FA822E5F7A6E}" dt="2024-06-28T20:58:49.669" v="167"/>
          <ac:inkMkLst>
            <pc:docMk/>
            <pc:sldMk cId="2333657827" sldId="292"/>
            <ac:inkMk id="9" creationId="{089F4387-A6C3-93EA-0BA2-7F80B22D82E8}"/>
          </ac:inkMkLst>
        </pc:inkChg>
        <pc:inkChg chg="add del">
          <ac:chgData name="Sullivan, Erin" userId="S::erin.sullivan@cpuc.ca.gov::8ab27239-a766-400c-9090-25424d2509ab" providerId="AD" clId="Web-{09E0F97C-76F4-7399-D1BD-FA822E5F7A6E}" dt="2024-06-28T20:59:18.122" v="174"/>
          <ac:inkMkLst>
            <pc:docMk/>
            <pc:sldMk cId="2333657827" sldId="292"/>
            <ac:inkMk id="11" creationId="{EE68AFFF-09BA-4877-8C1E-5AA6A065043D}"/>
          </ac:inkMkLst>
        </pc:inkChg>
        <pc:inkChg chg="add del">
          <ac:chgData name="Sullivan, Erin" userId="S::erin.sullivan@cpuc.ca.gov::8ab27239-a766-400c-9090-25424d2509ab" providerId="AD" clId="Web-{09E0F97C-76F4-7399-D1BD-FA822E5F7A6E}" dt="2024-06-28T20:59:20.794" v="175"/>
          <ac:inkMkLst>
            <pc:docMk/>
            <pc:sldMk cId="2333657827" sldId="292"/>
            <ac:inkMk id="12" creationId="{0E0AAD9B-BB9E-0F52-EBDE-AF75F871EA9B}"/>
          </ac:inkMkLst>
        </pc:inkChg>
        <pc:inkChg chg="add del">
          <ac:chgData name="Sullivan, Erin" userId="S::erin.sullivan@cpuc.ca.gov::8ab27239-a766-400c-9090-25424d2509ab" providerId="AD" clId="Web-{09E0F97C-76F4-7399-D1BD-FA822E5F7A6E}" dt="2024-06-28T20:57:51.730" v="165"/>
          <ac:inkMkLst>
            <pc:docMk/>
            <pc:sldMk cId="2333657827" sldId="292"/>
            <ac:inkMk id="13" creationId="{2639F5D7-0C63-ED77-68D2-C0438D1E6359}"/>
          </ac:inkMkLst>
        </pc:inkChg>
        <pc:inkChg chg="add del">
          <ac:chgData name="Sullivan, Erin" userId="S::erin.sullivan@cpuc.ca.gov::8ab27239-a766-400c-9090-25424d2509ab" providerId="AD" clId="Web-{09E0F97C-76F4-7399-D1BD-FA822E5F7A6E}" dt="2024-06-28T21:00:16.842" v="178"/>
          <ac:inkMkLst>
            <pc:docMk/>
            <pc:sldMk cId="2333657827" sldId="292"/>
            <ac:inkMk id="16" creationId="{086B3847-7823-6D57-4083-4BE7A753E818}"/>
          </ac:inkMkLst>
        </pc:inkChg>
        <pc:inkChg chg="add del">
          <ac:chgData name="Sullivan, Erin" userId="S::erin.sullivan@cpuc.ca.gov::8ab27239-a766-400c-9090-25424d2509ab" providerId="AD" clId="Web-{09E0F97C-76F4-7399-D1BD-FA822E5F7A6E}" dt="2024-06-28T21:00:39.843" v="180"/>
          <ac:inkMkLst>
            <pc:docMk/>
            <pc:sldMk cId="2333657827" sldId="292"/>
            <ac:inkMk id="17" creationId="{4A10439C-419C-1E2E-12BC-382A834ED6A1}"/>
          </ac:inkMkLst>
        </pc:inkChg>
        <pc:inkChg chg="add del">
          <ac:chgData name="Sullivan, Erin" userId="S::erin.sullivan@cpuc.ca.gov::8ab27239-a766-400c-9090-25424d2509ab" providerId="AD" clId="Web-{09E0F97C-76F4-7399-D1BD-FA822E5F7A6E}" dt="2024-06-28T21:00:43.921" v="182"/>
          <ac:inkMkLst>
            <pc:docMk/>
            <pc:sldMk cId="2333657827" sldId="292"/>
            <ac:inkMk id="18" creationId="{EB5A687D-B9BE-004E-B661-F0A0C7E14696}"/>
          </ac:inkMkLst>
        </pc:inkChg>
        <pc:inkChg chg="add del">
          <ac:chgData name="Sullivan, Erin" userId="S::erin.sullivan@cpuc.ca.gov::8ab27239-a766-400c-9090-25424d2509ab" providerId="AD" clId="Web-{09E0F97C-76F4-7399-D1BD-FA822E5F7A6E}" dt="2024-06-28T21:00:52.421" v="184"/>
          <ac:inkMkLst>
            <pc:docMk/>
            <pc:sldMk cId="2333657827" sldId="292"/>
            <ac:inkMk id="19" creationId="{2E86BD16-1A49-5D6F-D945-8E4A2A280AA1}"/>
          </ac:inkMkLst>
        </pc:inkChg>
        <pc:inkChg chg="add del">
          <ac:chgData name="Sullivan, Erin" userId="S::erin.sullivan@cpuc.ca.gov::8ab27239-a766-400c-9090-25424d2509ab" providerId="AD" clId="Web-{09E0F97C-76F4-7399-D1BD-FA822E5F7A6E}" dt="2024-06-28T21:03:35.050" v="188"/>
          <ac:inkMkLst>
            <pc:docMk/>
            <pc:sldMk cId="2333657827" sldId="292"/>
            <ac:inkMk id="21" creationId="{B2C82234-E078-176D-3437-8856081AFA1C}"/>
          </ac:inkMkLst>
        </pc:inkChg>
        <pc:inkChg chg="add del">
          <ac:chgData name="Sullivan, Erin" userId="S::erin.sullivan@cpuc.ca.gov::8ab27239-a766-400c-9090-25424d2509ab" providerId="AD" clId="Web-{09E0F97C-76F4-7399-D1BD-FA822E5F7A6E}" dt="2024-06-28T21:03:30.206" v="187"/>
          <ac:inkMkLst>
            <pc:docMk/>
            <pc:sldMk cId="2333657827" sldId="292"/>
            <ac:inkMk id="22" creationId="{DA7BB8C0-EA2A-9785-F00E-B4842340EB00}"/>
          </ac:inkMkLst>
        </pc:inkChg>
      </pc:sldChg>
      <pc:sldChg chg="modSp">
        <pc:chgData name="Sullivan, Erin" userId="S::erin.sullivan@cpuc.ca.gov::8ab27239-a766-400c-9090-25424d2509ab" providerId="AD" clId="Web-{09E0F97C-76F4-7399-D1BD-FA822E5F7A6E}" dt="2024-06-26T15:06:51.317" v="5" actId="20577"/>
        <pc:sldMkLst>
          <pc:docMk/>
          <pc:sldMk cId="2055218977" sldId="376"/>
        </pc:sldMkLst>
        <pc:spChg chg="mod">
          <ac:chgData name="Sullivan, Erin" userId="S::erin.sullivan@cpuc.ca.gov::8ab27239-a766-400c-9090-25424d2509ab" providerId="AD" clId="Web-{09E0F97C-76F4-7399-D1BD-FA822E5F7A6E}" dt="2024-06-26T15:06:51.317" v="5" actId="20577"/>
          <ac:spMkLst>
            <pc:docMk/>
            <pc:sldMk cId="2055218977" sldId="376"/>
            <ac:spMk id="3" creationId="{F1D242DF-4369-4B8D-9894-25B75C0DA61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841172F-2EF6-4755-9EC2-1C12742D8F0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6B4D561-9606-4781-B903-8F2041633C2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C68889-0301-4D07-A433-B0498B313F44}" type="datetimeFigureOut">
              <a:rPr lang="en-US" smtClean="0"/>
              <a:t>7/9/2024</a:t>
            </a:fld>
            <a:endParaRPr lang="en-US"/>
          </a:p>
        </p:txBody>
      </p:sp>
      <p:sp>
        <p:nvSpPr>
          <p:cNvPr id="4" name="Footer Placeholder 3">
            <a:extLst>
              <a:ext uri="{FF2B5EF4-FFF2-40B4-BE49-F238E27FC236}">
                <a16:creationId xmlns:a16="http://schemas.microsoft.com/office/drawing/2014/main" id="{315FBCD8-6AAF-46F2-8097-B7763A28723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0E34AD8-64B2-4015-9013-B5E8B0A8E92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F97561-999D-480D-A411-EB5F4E21AFC5}" type="slidenum">
              <a:rPr lang="en-US" smtClean="0"/>
              <a:t>‹#›</a:t>
            </a:fld>
            <a:endParaRPr lang="en-US"/>
          </a:p>
        </p:txBody>
      </p:sp>
    </p:spTree>
    <p:extLst>
      <p:ext uri="{BB962C8B-B14F-4D97-AF65-F5344CB8AC3E}">
        <p14:creationId xmlns:p14="http://schemas.microsoft.com/office/powerpoint/2010/main" val="37365489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ACE7A-C6EF-8447-9F67-958EE183E041}" type="datetimeFigureOut">
              <a:rPr lang="en-US" smtClean="0"/>
              <a:t>7/9/2024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B7BAD3-AF26-C549-B9FF-03213EEFC56C}" type="slidenum">
              <a:rPr lang="en-US" smtClean="0"/>
              <a:t>‹#›</a:t>
            </a:fld>
            <a:endParaRPr lang="en-US"/>
          </a:p>
        </p:txBody>
      </p:sp>
    </p:spTree>
    <p:extLst>
      <p:ext uri="{BB962C8B-B14F-4D97-AF65-F5344CB8AC3E}">
        <p14:creationId xmlns:p14="http://schemas.microsoft.com/office/powerpoint/2010/main" val="3119809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1</a:t>
            </a:fld>
            <a:endParaRPr lang="en-US"/>
          </a:p>
        </p:txBody>
      </p:sp>
    </p:spTree>
    <p:extLst>
      <p:ext uri="{BB962C8B-B14F-4D97-AF65-F5344CB8AC3E}">
        <p14:creationId xmlns:p14="http://schemas.microsoft.com/office/powerpoint/2010/main" val="20313487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10</a:t>
            </a:fld>
            <a:endParaRPr lang="en-US"/>
          </a:p>
        </p:txBody>
      </p:sp>
    </p:spTree>
    <p:extLst>
      <p:ext uri="{BB962C8B-B14F-4D97-AF65-F5344CB8AC3E}">
        <p14:creationId xmlns:p14="http://schemas.microsoft.com/office/powerpoint/2010/main" val="609310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11</a:t>
            </a:fld>
            <a:endParaRPr lang="en-US"/>
          </a:p>
        </p:txBody>
      </p:sp>
    </p:spTree>
    <p:extLst>
      <p:ext uri="{BB962C8B-B14F-4D97-AF65-F5344CB8AC3E}">
        <p14:creationId xmlns:p14="http://schemas.microsoft.com/office/powerpoint/2010/main" val="3186483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12</a:t>
            </a:fld>
            <a:endParaRPr lang="en-US"/>
          </a:p>
        </p:txBody>
      </p:sp>
    </p:spTree>
    <p:extLst>
      <p:ext uri="{BB962C8B-B14F-4D97-AF65-F5344CB8AC3E}">
        <p14:creationId xmlns:p14="http://schemas.microsoft.com/office/powerpoint/2010/main" val="3997481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13</a:t>
            </a:fld>
            <a:endParaRPr lang="en-US"/>
          </a:p>
        </p:txBody>
      </p:sp>
    </p:spTree>
    <p:extLst>
      <p:ext uri="{BB962C8B-B14F-4D97-AF65-F5344CB8AC3E}">
        <p14:creationId xmlns:p14="http://schemas.microsoft.com/office/powerpoint/2010/main" val="1453522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14</a:t>
            </a:fld>
            <a:endParaRPr lang="en-US"/>
          </a:p>
        </p:txBody>
      </p:sp>
    </p:spTree>
    <p:extLst>
      <p:ext uri="{BB962C8B-B14F-4D97-AF65-F5344CB8AC3E}">
        <p14:creationId xmlns:p14="http://schemas.microsoft.com/office/powerpoint/2010/main" val="8228053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PUC 399.13.(a)(4): </a:t>
            </a:r>
            <a:r>
              <a:rPr lang="en-US" b="0" i="0">
                <a:solidFill>
                  <a:srgbClr val="333333"/>
                </a:solidFill>
                <a:effectLst/>
                <a:latin typeface="Verdana" panose="020B0604030504040204" pitchFamily="34" charset="0"/>
              </a:rPr>
              <a:t>The commission shall review each annual compliance report filed by a retail seller. The commission shall notify a retail seller if the commission has determined, based upon its review, that the retail seller may be at risk of not satisfying the renewable energy procurement requirements for the then-current or a future compliance period and shall provide recommendations in that circumstance regarding satisfying those requirements.</a:t>
            </a:r>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17</a:t>
            </a:fld>
            <a:endParaRPr lang="en-US"/>
          </a:p>
        </p:txBody>
      </p:sp>
    </p:spTree>
    <p:extLst>
      <p:ext uri="{BB962C8B-B14F-4D97-AF65-F5344CB8AC3E}">
        <p14:creationId xmlns:p14="http://schemas.microsoft.com/office/powerpoint/2010/main" val="765296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a:t>Hello!</a:t>
            </a:r>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2</a:t>
            </a:fld>
            <a:endParaRPr lang="en-US"/>
          </a:p>
        </p:txBody>
      </p:sp>
    </p:spTree>
    <p:extLst>
      <p:ext uri="{BB962C8B-B14F-4D97-AF65-F5344CB8AC3E}">
        <p14:creationId xmlns:p14="http://schemas.microsoft.com/office/powerpoint/2010/main" val="697751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3</a:t>
            </a:fld>
            <a:endParaRPr lang="en-US"/>
          </a:p>
        </p:txBody>
      </p:sp>
    </p:spTree>
    <p:extLst>
      <p:ext uri="{BB962C8B-B14F-4D97-AF65-F5344CB8AC3E}">
        <p14:creationId xmlns:p14="http://schemas.microsoft.com/office/powerpoint/2010/main" val="3705529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4</a:t>
            </a:fld>
            <a:endParaRPr lang="en-US"/>
          </a:p>
        </p:txBody>
      </p:sp>
    </p:spTree>
    <p:extLst>
      <p:ext uri="{BB962C8B-B14F-4D97-AF65-F5344CB8AC3E}">
        <p14:creationId xmlns:p14="http://schemas.microsoft.com/office/powerpoint/2010/main" val="357723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5</a:t>
            </a:fld>
            <a:endParaRPr lang="en-US"/>
          </a:p>
        </p:txBody>
      </p:sp>
    </p:spTree>
    <p:extLst>
      <p:ext uri="{BB962C8B-B14F-4D97-AF65-F5344CB8AC3E}">
        <p14:creationId xmlns:p14="http://schemas.microsoft.com/office/powerpoint/2010/main" val="2569109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333333"/>
                </a:solidFill>
                <a:effectLst/>
                <a:latin typeface="Verdana" panose="020B0604030504040204" pitchFamily="34" charset="0"/>
              </a:rPr>
              <a:t>399.13.(a)(4)</a:t>
            </a:r>
          </a:p>
          <a:p>
            <a:r>
              <a:rPr lang="en-US" b="0" i="0">
                <a:solidFill>
                  <a:srgbClr val="333333"/>
                </a:solidFill>
                <a:effectLst/>
                <a:latin typeface="Verdana" panose="020B0604030504040204" pitchFamily="34" charset="0"/>
              </a:rPr>
              <a:t>The commission shall review each annual compliance report filed by a retail seller. The commission shall notify a retail seller if the commission has determined, based upon its review, that the retail seller may be at risk of not satisfying the renewable energy procurement requirements for the then-current or a future compliance period and shall provide recommendations in that circumstance regarding satisfying those requirements.</a:t>
            </a:r>
          </a:p>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6</a:t>
            </a:fld>
            <a:endParaRPr lang="en-US"/>
          </a:p>
        </p:txBody>
      </p:sp>
    </p:spTree>
    <p:extLst>
      <p:ext uri="{BB962C8B-B14F-4D97-AF65-F5344CB8AC3E}">
        <p14:creationId xmlns:p14="http://schemas.microsoft.com/office/powerpoint/2010/main" val="2147732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e-Tag reports are for CPUC RPS use and do not need to be submitted to the CEC.</a:t>
            </a:r>
          </a:p>
          <a:p>
            <a:endParaRPr lang="en-US"/>
          </a:p>
          <a:p>
            <a:r>
              <a:rPr lang="en-US"/>
              <a:t>e-Tag Reconciliation report:  should only be populated for projects outside of CA seeking PCC 1 status and that utilize a Dynamic Schedule Agreement and/or are scheduled on an Hourly or Sub-Hourly basis. Not required for projects using a Pseudo Tie, directly connected to a California Balancing Authority, or not seeking PCC 1 status.</a:t>
            </a:r>
          </a:p>
          <a:p>
            <a:endParaRPr lang="en-US"/>
          </a:p>
          <a:p>
            <a:r>
              <a:rPr lang="en-US"/>
              <a:t>e-Tag summary report:  Should only be populated with information from e-Tags that are not tracked in the WREGIS system, or are improperly tagged in the WREGIS system. Not required if all RECs are properly documented and matched through the WREGIS system.</a:t>
            </a:r>
          </a:p>
          <a:p>
            <a:endParaRPr lang="en-US"/>
          </a:p>
          <a:p>
            <a:r>
              <a:rPr lang="en-US"/>
              <a:t>The RPS Compliance Materials served to the service list must be in PDF.</a:t>
            </a:r>
          </a:p>
        </p:txBody>
      </p:sp>
      <p:sp>
        <p:nvSpPr>
          <p:cNvPr id="4" name="Slide Number Placeholder 3"/>
          <p:cNvSpPr>
            <a:spLocks noGrp="1"/>
          </p:cNvSpPr>
          <p:nvPr>
            <p:ph type="sldNum" sz="quarter" idx="5"/>
          </p:nvPr>
        </p:nvSpPr>
        <p:spPr/>
        <p:txBody>
          <a:bodyPr/>
          <a:lstStyle/>
          <a:p>
            <a:fld id="{9EB7BAD3-AF26-C549-B9FF-03213EEFC56C}" type="slidenum">
              <a:rPr lang="en-US" smtClean="0"/>
              <a:t>7</a:t>
            </a:fld>
            <a:endParaRPr lang="en-US"/>
          </a:p>
        </p:txBody>
      </p:sp>
    </p:spTree>
    <p:extLst>
      <p:ext uri="{BB962C8B-B14F-4D97-AF65-F5344CB8AC3E}">
        <p14:creationId xmlns:p14="http://schemas.microsoft.com/office/powerpoint/2010/main" val="957252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B7BAD3-AF26-C549-B9FF-03213EEFC56C}" type="slidenum">
              <a:rPr lang="en-US" smtClean="0"/>
              <a:t>8</a:t>
            </a:fld>
            <a:endParaRPr lang="en-US"/>
          </a:p>
        </p:txBody>
      </p:sp>
    </p:spTree>
    <p:extLst>
      <p:ext uri="{BB962C8B-B14F-4D97-AF65-F5344CB8AC3E}">
        <p14:creationId xmlns:p14="http://schemas.microsoft.com/office/powerpoint/2010/main" val="50373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Other purely formatting changes may not be listed</a:t>
            </a:r>
          </a:p>
        </p:txBody>
      </p:sp>
      <p:sp>
        <p:nvSpPr>
          <p:cNvPr id="4" name="Slide Number Placeholder 3"/>
          <p:cNvSpPr>
            <a:spLocks noGrp="1"/>
          </p:cNvSpPr>
          <p:nvPr>
            <p:ph type="sldNum" sz="quarter" idx="5"/>
          </p:nvPr>
        </p:nvSpPr>
        <p:spPr/>
        <p:txBody>
          <a:bodyPr/>
          <a:lstStyle/>
          <a:p>
            <a:fld id="{9EB7BAD3-AF26-C549-B9FF-03213EEFC56C}" type="slidenum">
              <a:rPr lang="en-US" smtClean="0"/>
              <a:t>9</a:t>
            </a:fld>
            <a:endParaRPr lang="en-US"/>
          </a:p>
        </p:txBody>
      </p:sp>
    </p:spTree>
    <p:extLst>
      <p:ext uri="{BB962C8B-B14F-4D97-AF65-F5344CB8AC3E}">
        <p14:creationId xmlns:p14="http://schemas.microsoft.com/office/powerpoint/2010/main" val="6388137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7E74D0F9-95D2-8340-B2F0-7378D646C80F}" type="datetime4">
              <a:rPr lang="en-US" smtClean="0"/>
              <a:t>July 9,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19808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E34CEEBC-DF6B-3148-BA29-C310AFBE9727}" type="datetime4">
              <a:rPr lang="en-US" smtClean="0"/>
              <a:t>July 9,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88612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C6C4D73-7B32-4F49-BC15-7C0FF231E089}" type="datetime4">
              <a:rPr lang="en-US" smtClean="0"/>
              <a:t>July 9,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22119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9EEC0D00-5AE3-274F-B039-C86FB4D476EC}" type="datetime4">
              <a:rPr lang="en-US" smtClean="0"/>
              <a:t>July 9,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53208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4A356D8-0ECF-E747-BA03-03D5F7490A95}" type="datetime4">
              <a:rPr lang="en-US" smtClean="0"/>
              <a:t>July 9,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9" name="Picture 8">
            <a:extLst>
              <a:ext uri="{FF2B5EF4-FFF2-40B4-BE49-F238E27FC236}">
                <a16:creationId xmlns:a16="http://schemas.microsoft.com/office/drawing/2014/main" id="{5ED43345-CE8E-0841-A74F-B26363861C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3429"/>
            <a:ext cx="2322857" cy="654797"/>
          </a:xfrm>
          <a:prstGeom prst="rect">
            <a:avLst/>
          </a:prstGeom>
          <a:solidFill>
            <a:schemeClr val="bg1"/>
          </a:solidFill>
        </p:spPr>
      </p:pic>
    </p:spTree>
    <p:extLst>
      <p:ext uri="{BB962C8B-B14F-4D97-AF65-F5344CB8AC3E}">
        <p14:creationId xmlns:p14="http://schemas.microsoft.com/office/powerpoint/2010/main" val="1274289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B923269C-E58F-174E-B990-E0E418CAD694}" type="datetime4">
              <a:rPr lang="en-US" smtClean="0"/>
              <a:t>July 9,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901456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AA566AAF-2144-204E-9236-2C6BA1B1017A}" type="datetime4">
              <a:rPr lang="en-US" smtClean="0"/>
              <a:t>July 9,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636347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090A7486-EBF6-4043-9E2B-DDEA7774D398}" type="datetime4">
              <a:rPr lang="en-US" smtClean="0"/>
              <a:t>July 9,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196257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476A89BB-5233-0845-93E8-4FECDB1456BE}" type="datetime4">
              <a:rPr lang="en-US" smtClean="0"/>
              <a:t>July 9,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5798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39C43B7B-1AAB-6145-9B21-5744CAD8C887}" type="datetime4">
              <a:rPr lang="en-US" smtClean="0"/>
              <a:t>July 9,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91361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E5B87BA5-B33F-E04B-92A6-6471351FE8AA}" type="datetime4">
              <a:rPr lang="en-US" smtClean="0"/>
              <a:t>July 9,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5810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C177EF36-DF07-3244-A281-141F0DAC9196}" type="datetime4">
              <a:rPr lang="en-US" smtClean="0"/>
              <a:t>July 9,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6498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BF91E12C-F7E3-9C46-BFFB-144F0FBDC852}" type="datetime4">
              <a:rPr lang="en-US" smtClean="0"/>
              <a:t>July 9,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01495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D586A759-E491-1A43-9E94-B3A4D096C747}" type="datetime4">
              <a:rPr lang="en-US" smtClean="0"/>
              <a:t>July 9,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144737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F95ED669-7F72-0643-B0D9-9ACA079D290A}" type="datetime4">
              <a:rPr lang="en-US" smtClean="0"/>
              <a:t>July 9,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914872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6ACDA198-3666-2A43-B798-B12BD4FB6F3D}" type="datetime4">
              <a:rPr lang="en-US" smtClean="0"/>
              <a:t>July 9,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612680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0A773AF5-D64D-1E40-ACCB-D72BB9B9E96A}" type="datetime4">
              <a:rPr lang="en-US" smtClean="0"/>
              <a:t>July 9,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654765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3911AA-67E0-5A46-8543-9FB39D2A2C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tx2"/>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9CFDC3A-612B-A84C-98DC-5FDA0C86E561}" type="datetime4">
              <a:rPr lang="en-US" smtClean="0"/>
              <a:t>July 9,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9092531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9577EF60-D52F-1B40-BE31-F673BDC92855}" type="datetime4">
              <a:rPr lang="en-US" smtClean="0"/>
              <a:t>July 9,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4490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9D8298D5-4F07-A746-91C5-FBDBE7A8C618}" type="datetime4">
              <a:rPr lang="en-US" smtClean="0"/>
              <a:t>July 9,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98514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0E394FC-7F07-3C46-9F13-173B7F299292}" type="datetime4">
              <a:rPr lang="en-US" smtClean="0"/>
              <a:t>July 9,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9661688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B7FE0D40-3AA5-764E-99F7-34BE6B829DB5}" type="datetime4">
              <a:rPr lang="en-US" smtClean="0"/>
              <a:t>July 9,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4120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1A950C30-41A0-B545-A825-8FCF0230990D}" type="datetime4">
              <a:rPr lang="en-US" smtClean="0"/>
              <a:t>July 9,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733848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7BB05F4B-D44D-4B40-B15A-A22883AE3427}" type="datetime4">
              <a:rPr lang="en-US" smtClean="0"/>
              <a:t>July 9,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103939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AAC7540F-16B2-524F-8AF7-2A7FE40996BC}" type="datetime4">
              <a:rPr lang="en-US" smtClean="0"/>
              <a:t>July 9,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29785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83178A27-0D22-D741-93CA-5DE7A1E9B9F5}" type="datetime4">
              <a:rPr lang="en-US" smtClean="0"/>
              <a:t>July 9,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885966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EB67D9B7-922A-804E-AA37-457FB1FE5228}" type="datetime4">
              <a:rPr lang="en-US" smtClean="0"/>
              <a:t>July 9,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3111267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EE1C379D-D172-5F40-B6FE-51C9329CB8B0}" type="datetime4">
              <a:rPr lang="en-US" smtClean="0"/>
              <a:t>July 9,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0638904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EC62404D-F786-EC4C-AFF7-4FDCCC57D4DC}" type="datetime4">
              <a:rPr lang="en-US" smtClean="0"/>
              <a:t>July 9,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11143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A37743D1-457B-7B42-9666-8B8E3BF1D552}" type="datetime4">
              <a:rPr lang="en-US" smtClean="0"/>
              <a:t>July 9,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0425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66FF4B8-010A-B047-A4A2-CECC568B8D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1"/>
          </a:solidFill>
        </p:spPr>
      </p:pic>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46752EE3-A7D0-4C40-9CAB-7059D5866A0D}" type="datetime4">
              <a:rPr lang="en-US" smtClean="0"/>
              <a:t>July 9,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57231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05FC87FB-77A4-894F-B4F7-472C4360F420}" type="datetime4">
              <a:rPr lang="en-US" smtClean="0"/>
              <a:t>July 9,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2962000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814DD035-A39C-DA4D-9AD8-8F0DD7A51560}" type="datetime4">
              <a:rPr lang="en-US" smtClean="0"/>
              <a:t>July 9,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9398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9246C6A8-629F-964D-9B10-D2805A37A804}" type="datetime4">
              <a:rPr lang="en-US" smtClean="0"/>
              <a:t>July 9,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644972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C904E251-A1C5-8A4B-8605-8FB6A68215C2}" type="datetime4">
              <a:rPr lang="en-US" smtClean="0"/>
              <a:t>July 9,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2857217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E7E8369D-166A-7041-BD8E-9A4958803952}" type="datetime4">
              <a:rPr lang="en-US" smtClean="0"/>
              <a:t>July 9,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31546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12391E7F-12E9-9548-A9C0-BD1C91C85562}" type="datetime4">
              <a:rPr lang="en-US" smtClean="0"/>
              <a:t>July 9,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775376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30FAAD6E-216A-9648-A4BA-86421A8099EE}" type="datetime4">
              <a:rPr lang="en-US" smtClean="0"/>
              <a:t>July 9,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499726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CEB67AAE-8CF6-0A4D-B71E-157974B1E4C7}" type="datetime4">
              <a:rPr lang="en-US" smtClean="0"/>
              <a:t>July 9,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45027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A66F9B35-39D0-0D4B-B6C4-5449F882120D}" type="datetime4">
              <a:rPr lang="en-US" smtClean="0"/>
              <a:t>July 9,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7073047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0E006805-608F-784B-AFCE-BFB691880455}" type="datetime4">
              <a:rPr lang="en-US" smtClean="0"/>
              <a:t>July 9,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279445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6305B479-7E84-2147-BB40-A32280C56DDB}" type="datetime4">
              <a:rPr lang="en-US" smtClean="0"/>
              <a:t>July 9,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62500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6EECBEB-2B44-784C-9D51-A6A7901FBF48}" type="datetime4">
              <a:rPr lang="en-US" smtClean="0"/>
              <a:t>July 9,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6037352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5CF10-454A-4175-82DA-D453962804A8}"/>
              </a:ext>
            </a:extLst>
          </p:cNvPr>
          <p:cNvSpPr>
            <a:spLocks noGrp="1"/>
          </p:cNvSpPr>
          <p:nvPr>
            <p:ph type="ctrTitle"/>
          </p:nvPr>
        </p:nvSpPr>
        <p:spPr>
          <a:xfrm>
            <a:off x="609600" y="710883"/>
            <a:ext cx="9601200" cy="2306637"/>
          </a:xfrm>
        </p:spPr>
        <p:txBody>
          <a:bodyPr tIns="0" rIns="0" bIns="0" anchor="b">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6AE5AC7-53D4-4C0B-B42A-1A0692FD992D}"/>
              </a:ext>
            </a:extLst>
          </p:cNvPr>
          <p:cNvSpPr>
            <a:spLocks noGrp="1"/>
          </p:cNvSpPr>
          <p:nvPr>
            <p:ph type="subTitle" idx="1"/>
          </p:nvPr>
        </p:nvSpPr>
        <p:spPr>
          <a:xfrm>
            <a:off x="609600" y="3190558"/>
            <a:ext cx="9601200" cy="1655762"/>
          </a:xfrm>
        </p:spPr>
        <p:txBody>
          <a:bodyPr tIns="0" rIns="0" bIns="0">
            <a:normAutofit/>
          </a:bodyPr>
          <a:lstStyle>
            <a:lvl1pPr marL="0" indent="0" algn="l">
              <a:buNone/>
              <a:defRPr sz="2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96E02B-B9F4-499C-8636-D007AAC35E5E}"/>
              </a:ext>
            </a:extLst>
          </p:cNvPr>
          <p:cNvSpPr>
            <a:spLocks noGrp="1"/>
          </p:cNvSpPr>
          <p:nvPr>
            <p:ph type="dt" sz="half" idx="10"/>
          </p:nvPr>
        </p:nvSpPr>
        <p:spPr/>
        <p:txBody>
          <a:bodyPr/>
          <a:lstStyle/>
          <a:p>
            <a:fld id="{1296A10A-16BD-CB43-A1BD-5F771EA9F9EF}" type="datetime4">
              <a:rPr lang="en-US" smtClean="0"/>
              <a:t>July 9, 2024</a:t>
            </a:fld>
            <a:endParaRPr lang="en-US"/>
          </a:p>
        </p:txBody>
      </p:sp>
      <p:sp>
        <p:nvSpPr>
          <p:cNvPr id="5" name="Footer Placeholder 4">
            <a:extLst>
              <a:ext uri="{FF2B5EF4-FFF2-40B4-BE49-F238E27FC236}">
                <a16:creationId xmlns:a16="http://schemas.microsoft.com/office/drawing/2014/main" id="{EEBB4B01-15EC-433F-9EFE-F46608EF9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CF19-ED3A-444D-9389-15BB7142521A}"/>
              </a:ext>
            </a:extLst>
          </p:cNvPr>
          <p:cNvSpPr>
            <a:spLocks noGrp="1"/>
          </p:cNvSpPr>
          <p:nvPr>
            <p:ph type="sldNum" sz="quarter" idx="12"/>
          </p:nvPr>
        </p:nvSpPr>
        <p:spPr/>
        <p:txBody>
          <a:bodyPr/>
          <a:lstStyle/>
          <a:p>
            <a:fld id="{1C4126A1-9282-4A82-AC02-A59AF4A969C8}" type="slidenum">
              <a:rPr lang="en-US" smtClean="0"/>
              <a:t>‹#›</a:t>
            </a:fld>
            <a:endParaRPr lang="en-US"/>
          </a:p>
        </p:txBody>
      </p:sp>
      <p:pic>
        <p:nvPicPr>
          <p:cNvPr id="8" name="Picture 7">
            <a:extLst>
              <a:ext uri="{FF2B5EF4-FFF2-40B4-BE49-F238E27FC236}">
                <a16:creationId xmlns:a16="http://schemas.microsoft.com/office/drawing/2014/main" id="{13FD4194-852C-DF42-8F80-863269456E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0" y="5925312"/>
            <a:ext cx="2321859" cy="654516"/>
          </a:xfrm>
          <a:prstGeom prst="rect">
            <a:avLst/>
          </a:prstGeom>
          <a:solidFill>
            <a:schemeClr val="accent2"/>
          </a:solidFill>
        </p:spPr>
      </p:pic>
    </p:spTree>
    <p:extLst>
      <p:ext uri="{BB962C8B-B14F-4D97-AF65-F5344CB8AC3E}">
        <p14:creationId xmlns:p14="http://schemas.microsoft.com/office/powerpoint/2010/main" val="119942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29B12EF0-CE9F-8F4C-8E7C-B1835900E62E}" type="datetime4">
              <a:rPr lang="en-US" smtClean="0"/>
              <a:t>July 9,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92714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B8DBE-A65E-489E-9AB9-0CC9F50776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9F09BE-9B55-4FB5-94A8-D345EC0CE6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B36BF3-B767-404C-9980-D5EC1336C7EB}"/>
              </a:ext>
            </a:extLst>
          </p:cNvPr>
          <p:cNvSpPr>
            <a:spLocks noGrp="1"/>
          </p:cNvSpPr>
          <p:nvPr>
            <p:ph type="dt" sz="half" idx="10"/>
          </p:nvPr>
        </p:nvSpPr>
        <p:spPr/>
        <p:txBody>
          <a:bodyPr/>
          <a:lstStyle/>
          <a:p>
            <a:fld id="{E445AFEE-4B33-B04D-8638-C319D3003EB9}" type="datetime4">
              <a:rPr lang="en-US" smtClean="0"/>
              <a:t>July 9, 2024</a:t>
            </a:fld>
            <a:endParaRPr lang="en-US"/>
          </a:p>
        </p:txBody>
      </p:sp>
      <p:sp>
        <p:nvSpPr>
          <p:cNvPr id="5" name="Footer Placeholder 4">
            <a:extLst>
              <a:ext uri="{FF2B5EF4-FFF2-40B4-BE49-F238E27FC236}">
                <a16:creationId xmlns:a16="http://schemas.microsoft.com/office/drawing/2014/main" id="{97E69CF4-31FB-4A49-9A6A-5D616C29B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4D128-D963-4687-A11C-8B4468DEDAC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0064122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9D7DE-BD2F-44A7-9A26-631D18203EDC}"/>
              </a:ext>
            </a:extLst>
          </p:cNvPr>
          <p:cNvSpPr>
            <a:spLocks noGrp="1"/>
          </p:cNvSpPr>
          <p:nvPr>
            <p:ph type="title"/>
          </p:nvPr>
        </p:nvSpPr>
        <p:spPr>
          <a:xfrm>
            <a:off x="609600" y="1709739"/>
            <a:ext cx="9601200" cy="2781580"/>
          </a:xfrm>
        </p:spPr>
        <p:txBody>
          <a:bodyPr anchor="b">
            <a:normAutofit/>
          </a:bodyPr>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B4FF02F6-F40C-412A-8F1F-B0EDC42D17E7}"/>
              </a:ext>
            </a:extLst>
          </p:cNvPr>
          <p:cNvSpPr>
            <a:spLocks noGrp="1"/>
          </p:cNvSpPr>
          <p:nvPr>
            <p:ph type="body" idx="1"/>
          </p:nvPr>
        </p:nvSpPr>
        <p:spPr>
          <a:xfrm>
            <a:off x="609600" y="4589463"/>
            <a:ext cx="9601200" cy="1500187"/>
          </a:xfrm>
        </p:spPr>
        <p:txBody>
          <a:bodyPr>
            <a:normAutofit/>
          </a:bodyPr>
          <a:lstStyle>
            <a:lvl1pPr marL="0" indent="0">
              <a:buNone/>
              <a:defRPr sz="2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A2848-E113-4E1E-BEB8-7252BCAC5D6F}"/>
              </a:ext>
            </a:extLst>
          </p:cNvPr>
          <p:cNvSpPr>
            <a:spLocks noGrp="1"/>
          </p:cNvSpPr>
          <p:nvPr>
            <p:ph type="dt" sz="half" idx="10"/>
          </p:nvPr>
        </p:nvSpPr>
        <p:spPr/>
        <p:txBody>
          <a:bodyPr/>
          <a:lstStyle/>
          <a:p>
            <a:fld id="{ACB90495-03B7-CE40-A28A-ED3CD797E604}" type="datetime4">
              <a:rPr lang="en-US" smtClean="0"/>
              <a:t>July 9, 2024</a:t>
            </a:fld>
            <a:endParaRPr lang="en-US"/>
          </a:p>
        </p:txBody>
      </p:sp>
      <p:sp>
        <p:nvSpPr>
          <p:cNvPr id="5" name="Footer Placeholder 4">
            <a:extLst>
              <a:ext uri="{FF2B5EF4-FFF2-40B4-BE49-F238E27FC236}">
                <a16:creationId xmlns:a16="http://schemas.microsoft.com/office/drawing/2014/main" id="{D5336698-0571-4544-B8CE-46A287EDAA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3FF6E0-585E-4E3C-AA69-4F05E9B98283}"/>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4758188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64008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A01EDB3D-5265-AE47-ABE5-6FE2923F7EA4}" type="datetime4">
              <a:rPr lang="en-US" smtClean="0"/>
              <a:t>July 9,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8944424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E21B7-A28E-4778-B02F-549747BDD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58E54-8D65-4A81-99B9-303DBC954724}"/>
              </a:ext>
            </a:extLst>
          </p:cNvPr>
          <p:cNvSpPr>
            <a:spLocks noGrp="1"/>
          </p:cNvSpPr>
          <p:nvPr>
            <p:ph sz="half" idx="1"/>
          </p:nvPr>
        </p:nvSpPr>
        <p:spPr>
          <a:xfrm>
            <a:off x="609600" y="1832348"/>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52C811-A17E-409B-926F-A8B503DCA7AA}"/>
              </a:ext>
            </a:extLst>
          </p:cNvPr>
          <p:cNvSpPr>
            <a:spLocks noGrp="1"/>
          </p:cNvSpPr>
          <p:nvPr>
            <p:ph sz="half" idx="2"/>
          </p:nvPr>
        </p:nvSpPr>
        <p:spPr>
          <a:xfrm>
            <a:off x="4381500" y="1825625"/>
            <a:ext cx="3429000" cy="4351338"/>
          </a:xfrm>
        </p:spPr>
        <p:txBody>
          <a:bodyPr/>
          <a:lstStyle>
            <a:lvl1pPr>
              <a:defRPr sz="2200"/>
            </a:lvl1pPr>
            <a:lvl2pPr marL="574675" indent="-228600">
              <a:tabLst/>
              <a:defRPr sz="2000"/>
            </a:lvl2pPr>
            <a:lvl3pPr marL="801688" indent="-174625">
              <a:tabLst/>
              <a:defRPr sz="1800"/>
            </a:lvl3pPr>
            <a:lvl4pPr marL="1028700" indent="-153988">
              <a:tabLst/>
              <a:defRPr sz="1600"/>
            </a:lvl4pPr>
            <a:lvl5pPr marL="1262063" indent="-146050">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9BADED-7370-42C0-92A7-9E8F573963BE}"/>
              </a:ext>
            </a:extLst>
          </p:cNvPr>
          <p:cNvSpPr>
            <a:spLocks noGrp="1"/>
          </p:cNvSpPr>
          <p:nvPr>
            <p:ph type="dt" sz="half" idx="10"/>
          </p:nvPr>
        </p:nvSpPr>
        <p:spPr/>
        <p:txBody>
          <a:bodyPr/>
          <a:lstStyle/>
          <a:p>
            <a:fld id="{F9978067-986A-6043-8977-42B7CC8A6116}" type="datetime4">
              <a:rPr lang="en-US" smtClean="0"/>
              <a:t>July 9, 2024</a:t>
            </a:fld>
            <a:endParaRPr lang="en-US"/>
          </a:p>
        </p:txBody>
      </p:sp>
      <p:sp>
        <p:nvSpPr>
          <p:cNvPr id="6" name="Footer Placeholder 5">
            <a:extLst>
              <a:ext uri="{FF2B5EF4-FFF2-40B4-BE49-F238E27FC236}">
                <a16:creationId xmlns:a16="http://schemas.microsoft.com/office/drawing/2014/main" id="{84804C91-34CB-4540-A5C3-641C0D9D42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AAB89B-4B63-497F-A3B0-B98F1ED3F95B}"/>
              </a:ext>
            </a:extLst>
          </p:cNvPr>
          <p:cNvSpPr>
            <a:spLocks noGrp="1"/>
          </p:cNvSpPr>
          <p:nvPr>
            <p:ph type="sldNum" sz="quarter" idx="12"/>
          </p:nvPr>
        </p:nvSpPr>
        <p:spPr/>
        <p:txBody>
          <a:bodyPr/>
          <a:lstStyle/>
          <a:p>
            <a:fld id="{1C4126A1-9282-4A82-AC02-A59AF4A969C8}" type="slidenum">
              <a:rPr lang="en-US" smtClean="0"/>
              <a:t>‹#›</a:t>
            </a:fld>
            <a:endParaRPr lang="en-US"/>
          </a:p>
        </p:txBody>
      </p:sp>
      <p:sp>
        <p:nvSpPr>
          <p:cNvPr id="9" name="Content Placeholder 2">
            <a:extLst>
              <a:ext uri="{FF2B5EF4-FFF2-40B4-BE49-F238E27FC236}">
                <a16:creationId xmlns:a16="http://schemas.microsoft.com/office/drawing/2014/main" id="{F3DD63F5-A3E6-5541-A0D2-0741078CC51F}"/>
              </a:ext>
            </a:extLst>
          </p:cNvPr>
          <p:cNvSpPr>
            <a:spLocks noGrp="1"/>
          </p:cNvSpPr>
          <p:nvPr>
            <p:ph sz="half" idx="14"/>
          </p:nvPr>
        </p:nvSpPr>
        <p:spPr>
          <a:xfrm>
            <a:off x="8153400" y="1823383"/>
            <a:ext cx="3429000" cy="4351338"/>
          </a:xfrm>
        </p:spPr>
        <p:txBody>
          <a:bodyPr/>
          <a:lstStyle>
            <a:lvl1pPr marL="233363" indent="-233363">
              <a:tabLst/>
              <a:defRPr sz="2200"/>
            </a:lvl1pPr>
            <a:lvl2pPr marL="514350" indent="-227013">
              <a:tabLst/>
              <a:defRPr sz="2000"/>
            </a:lvl2pPr>
            <a:lvl3pPr marL="747713" indent="-173038">
              <a:tabLst/>
              <a:defRPr sz="1800"/>
            </a:lvl3pPr>
            <a:lvl4pPr marL="1028700" indent="-153988">
              <a:tabLst/>
              <a:defRPr sz="1600"/>
            </a:lvl4pPr>
            <a:lvl5pPr marL="1201738" indent="-166688">
              <a:tabLs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171532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85DABA5C-43AB-824F-943F-D3AF357739BC}" type="datetime4">
              <a:rPr lang="en-US" smtClean="0"/>
              <a:t>July 9,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0081871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F631D8A6-4479-7C4C-8D63-8289280CBA4B}" type="datetime4">
              <a:rPr lang="en-US" smtClean="0"/>
              <a:t>July 9,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4504740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FE778FBE-79F2-6B43-9A3C-7EA19F2FAE2F}" type="datetime4">
              <a:rPr lang="en-US" smtClean="0"/>
              <a:t>July 9,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5259614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6B9A35C3-4F64-4C47-8CE9-3696BDE1BD5D}" type="datetime4">
              <a:rPr lang="en-US" smtClean="0"/>
              <a:t>July 9,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375856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12505-DA25-4627-AE8B-45B4E569D7F7}"/>
              </a:ext>
            </a:extLst>
          </p:cNvPr>
          <p:cNvSpPr>
            <a:spLocks noGrp="1"/>
          </p:cNvSpPr>
          <p:nvPr>
            <p:ph type="title" hasCustomPrompt="1"/>
          </p:nvPr>
        </p:nvSpPr>
        <p:spPr>
          <a:xfrm>
            <a:off x="609600" y="457200"/>
            <a:ext cx="3932237" cy="1600200"/>
          </a:xfrm>
        </p:spPr>
        <p:txBody>
          <a:bodyPr anchor="b"/>
          <a:lstStyle>
            <a:lvl1pPr>
              <a:defRPr sz="3200"/>
            </a:lvl1pPr>
          </a:lstStyle>
          <a:p>
            <a:r>
              <a:rPr lang="en-US"/>
              <a:t>Click to edit </a:t>
            </a:r>
            <a:br>
              <a:rPr lang="en-US"/>
            </a:br>
            <a:r>
              <a:rPr lang="en-US"/>
              <a:t>Master title style</a:t>
            </a:r>
          </a:p>
        </p:txBody>
      </p:sp>
      <p:sp>
        <p:nvSpPr>
          <p:cNvPr id="3" name="Picture Placeholder 2">
            <a:extLst>
              <a:ext uri="{FF2B5EF4-FFF2-40B4-BE49-F238E27FC236}">
                <a16:creationId xmlns:a16="http://schemas.microsoft.com/office/drawing/2014/main" id="{1C0070E8-7368-44B9-AF9C-ACF947C1DB59}"/>
              </a:ext>
            </a:extLst>
          </p:cNvPr>
          <p:cNvSpPr>
            <a:spLocks noGrp="1"/>
          </p:cNvSpPr>
          <p:nvPr>
            <p:ph type="pic" idx="1"/>
          </p:nvPr>
        </p:nvSpPr>
        <p:spPr>
          <a:xfrm>
            <a:off x="5183188" y="457200"/>
            <a:ext cx="6399212" cy="5714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B0CC94-456E-4461-8F07-2069C3A33A39}"/>
              </a:ext>
            </a:extLst>
          </p:cNvPr>
          <p:cNvSpPr>
            <a:spLocks noGrp="1"/>
          </p:cNvSpPr>
          <p:nvPr>
            <p:ph type="body" sz="half" idx="2"/>
          </p:nvPr>
        </p:nvSpPr>
        <p:spPr>
          <a:xfrm>
            <a:off x="609600" y="214884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956321-E8FB-41E1-85F6-DBD6EA5FF53B}"/>
              </a:ext>
            </a:extLst>
          </p:cNvPr>
          <p:cNvSpPr>
            <a:spLocks noGrp="1"/>
          </p:cNvSpPr>
          <p:nvPr>
            <p:ph type="dt" sz="half" idx="10"/>
          </p:nvPr>
        </p:nvSpPr>
        <p:spPr/>
        <p:txBody>
          <a:bodyPr/>
          <a:lstStyle/>
          <a:p>
            <a:fld id="{37573057-B280-1840-BAE7-B4677EFF4287}" type="datetime4">
              <a:rPr lang="en-US" smtClean="0"/>
              <a:t>July 9, 2024</a:t>
            </a:fld>
            <a:endParaRPr lang="en-US"/>
          </a:p>
        </p:txBody>
      </p:sp>
      <p:sp>
        <p:nvSpPr>
          <p:cNvPr id="6" name="Footer Placeholder 5">
            <a:extLst>
              <a:ext uri="{FF2B5EF4-FFF2-40B4-BE49-F238E27FC236}">
                <a16:creationId xmlns:a16="http://schemas.microsoft.com/office/drawing/2014/main" id="{36A4151C-9711-4DEA-A930-0BE29AAA55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C62239-A991-45D3-9A7C-078B372FD117}"/>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18978402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A054-1E05-49E4-9A16-3F64354E71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008EB-C649-4DF5-8B4C-A649F1678A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C561E-6EC2-4599-9575-C067F25D9D0B}"/>
              </a:ext>
            </a:extLst>
          </p:cNvPr>
          <p:cNvSpPr>
            <a:spLocks noGrp="1"/>
          </p:cNvSpPr>
          <p:nvPr>
            <p:ph type="dt" sz="half" idx="10"/>
          </p:nvPr>
        </p:nvSpPr>
        <p:spPr/>
        <p:txBody>
          <a:bodyPr/>
          <a:lstStyle/>
          <a:p>
            <a:fld id="{D9231274-F8E3-1141-A5BE-48596741C5C6}" type="datetime4">
              <a:rPr lang="en-US" smtClean="0"/>
              <a:t>July 9, 2024</a:t>
            </a:fld>
            <a:endParaRPr lang="en-US"/>
          </a:p>
        </p:txBody>
      </p:sp>
      <p:sp>
        <p:nvSpPr>
          <p:cNvPr id="5" name="Footer Placeholder 4">
            <a:extLst>
              <a:ext uri="{FF2B5EF4-FFF2-40B4-BE49-F238E27FC236}">
                <a16:creationId xmlns:a16="http://schemas.microsoft.com/office/drawing/2014/main" id="{9C9F41A2-BA7C-411A-9330-0BD84C0C0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1534B-E674-4D9E-BC73-E4283BC2EC82}"/>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603168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709E6A-FDA0-4ED7-BE97-C8D95AC2BF58}"/>
              </a:ext>
            </a:extLst>
          </p:cNvPr>
          <p:cNvSpPr>
            <a:spLocks noGrp="1"/>
          </p:cNvSpPr>
          <p:nvPr>
            <p:ph type="title"/>
          </p:nvPr>
        </p:nvSpPr>
        <p:spPr>
          <a:xfrm>
            <a:off x="609600"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9AF82F-23EB-452A-A518-6954BA4178B3}"/>
              </a:ext>
            </a:extLst>
          </p:cNvPr>
          <p:cNvSpPr>
            <a:spLocks noGrp="1"/>
          </p:cNvSpPr>
          <p:nvPr>
            <p:ph type="body" idx="1"/>
          </p:nvPr>
        </p:nvSpPr>
        <p:spPr>
          <a:xfrm>
            <a:off x="609600" y="1815353"/>
            <a:ext cx="5157787" cy="6897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F511F2-1879-422A-AC83-AF4B757EA394}"/>
              </a:ext>
            </a:extLst>
          </p:cNvPr>
          <p:cNvSpPr>
            <a:spLocks noGrp="1"/>
          </p:cNvSpPr>
          <p:nvPr>
            <p:ph sz="half" idx="2"/>
          </p:nvPr>
        </p:nvSpPr>
        <p:spPr>
          <a:xfrm>
            <a:off x="609600" y="2618140"/>
            <a:ext cx="5157787"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5D085B0-5E55-4173-AD52-0FAA8D689EE8}"/>
              </a:ext>
            </a:extLst>
          </p:cNvPr>
          <p:cNvSpPr>
            <a:spLocks noGrp="1"/>
          </p:cNvSpPr>
          <p:nvPr>
            <p:ph type="body" sz="quarter" idx="3"/>
          </p:nvPr>
        </p:nvSpPr>
        <p:spPr>
          <a:xfrm>
            <a:off x="6399212" y="1822075"/>
            <a:ext cx="5183188" cy="682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367218-91F9-4ED6-B3FB-013FE4027395}"/>
              </a:ext>
            </a:extLst>
          </p:cNvPr>
          <p:cNvSpPr>
            <a:spLocks noGrp="1"/>
          </p:cNvSpPr>
          <p:nvPr>
            <p:ph sz="quarter" idx="4"/>
          </p:nvPr>
        </p:nvSpPr>
        <p:spPr>
          <a:xfrm>
            <a:off x="6399212" y="2618140"/>
            <a:ext cx="5183188" cy="3567507"/>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D77532-C7EF-4FB8-B588-848FEACDF9ED}"/>
              </a:ext>
            </a:extLst>
          </p:cNvPr>
          <p:cNvSpPr>
            <a:spLocks noGrp="1"/>
          </p:cNvSpPr>
          <p:nvPr>
            <p:ph type="dt" sz="half" idx="10"/>
          </p:nvPr>
        </p:nvSpPr>
        <p:spPr/>
        <p:txBody>
          <a:bodyPr/>
          <a:lstStyle/>
          <a:p>
            <a:fld id="{6C14D06F-A82B-814B-8EFA-08EF03B0557D}" type="datetime4">
              <a:rPr lang="en-US" smtClean="0"/>
              <a:t>July 9, 2024</a:t>
            </a:fld>
            <a:endParaRPr lang="en-US"/>
          </a:p>
        </p:txBody>
      </p:sp>
      <p:sp>
        <p:nvSpPr>
          <p:cNvPr id="8" name="Footer Placeholder 7">
            <a:extLst>
              <a:ext uri="{FF2B5EF4-FFF2-40B4-BE49-F238E27FC236}">
                <a16:creationId xmlns:a16="http://schemas.microsoft.com/office/drawing/2014/main" id="{2079C5B1-FC29-4686-A5C9-68EB6E2131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F00C4AA-2AAD-4FD5-882C-4D74AEB40118}"/>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5079708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979964-4C31-41D4-B9E3-00E68D9F8C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B9CA52-E870-4B90-827A-92F579F9D3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05972A-1E60-4BFE-842E-4D79CB7AC71B}"/>
              </a:ext>
            </a:extLst>
          </p:cNvPr>
          <p:cNvSpPr>
            <a:spLocks noGrp="1"/>
          </p:cNvSpPr>
          <p:nvPr>
            <p:ph type="dt" sz="half" idx="10"/>
          </p:nvPr>
        </p:nvSpPr>
        <p:spPr/>
        <p:txBody>
          <a:bodyPr/>
          <a:lstStyle/>
          <a:p>
            <a:fld id="{BBD234C3-4C30-7E41-8E84-41A6A1FF971E}" type="datetime4">
              <a:rPr lang="en-US" smtClean="0"/>
              <a:t>July 9, 2024</a:t>
            </a:fld>
            <a:endParaRPr lang="en-US"/>
          </a:p>
        </p:txBody>
      </p:sp>
      <p:sp>
        <p:nvSpPr>
          <p:cNvPr id="5" name="Footer Placeholder 4">
            <a:extLst>
              <a:ext uri="{FF2B5EF4-FFF2-40B4-BE49-F238E27FC236}">
                <a16:creationId xmlns:a16="http://schemas.microsoft.com/office/drawing/2014/main" id="{6DEA85AD-1626-4202-9D3C-04AD62118C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5654E-34E4-440A-8E7A-8EBF46E06BD0}"/>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3126424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BBEDE-A162-40BD-B5DF-FF0D21BB23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E3442-FB53-48FB-8CC8-782FF27439F9}"/>
              </a:ext>
            </a:extLst>
          </p:cNvPr>
          <p:cNvSpPr>
            <a:spLocks noGrp="1"/>
          </p:cNvSpPr>
          <p:nvPr>
            <p:ph type="dt" sz="half" idx="10"/>
          </p:nvPr>
        </p:nvSpPr>
        <p:spPr/>
        <p:txBody>
          <a:bodyPr/>
          <a:lstStyle/>
          <a:p>
            <a:fld id="{D43F8F88-78E2-FB47-8C4A-A629B7A5F422}" type="datetime4">
              <a:rPr lang="en-US" smtClean="0"/>
              <a:t>July 9, 2024</a:t>
            </a:fld>
            <a:endParaRPr lang="en-US"/>
          </a:p>
        </p:txBody>
      </p:sp>
      <p:sp>
        <p:nvSpPr>
          <p:cNvPr id="4" name="Footer Placeholder 3">
            <a:extLst>
              <a:ext uri="{FF2B5EF4-FFF2-40B4-BE49-F238E27FC236}">
                <a16:creationId xmlns:a16="http://schemas.microsoft.com/office/drawing/2014/main" id="{783A1A1C-89E4-4841-B8AB-BB40669C698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A9CEA0-EE21-44A0-B68B-DC3742CB4306}"/>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73045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2EDD-1EE3-4B95-8473-43C06E5B2C34}"/>
              </a:ext>
            </a:extLst>
          </p:cNvPr>
          <p:cNvSpPr>
            <a:spLocks noGrp="1"/>
          </p:cNvSpPr>
          <p:nvPr>
            <p:ph type="dt" sz="half" idx="10"/>
          </p:nvPr>
        </p:nvSpPr>
        <p:spPr/>
        <p:txBody>
          <a:bodyPr/>
          <a:lstStyle/>
          <a:p>
            <a:fld id="{403FF1F2-752A-424A-BE58-506FD7039591}" type="datetime4">
              <a:rPr lang="en-US" smtClean="0"/>
              <a:t>July 9, 2024</a:t>
            </a:fld>
            <a:endParaRPr lang="en-US"/>
          </a:p>
        </p:txBody>
      </p:sp>
      <p:sp>
        <p:nvSpPr>
          <p:cNvPr id="3" name="Footer Placeholder 2">
            <a:extLst>
              <a:ext uri="{FF2B5EF4-FFF2-40B4-BE49-F238E27FC236}">
                <a16:creationId xmlns:a16="http://schemas.microsoft.com/office/drawing/2014/main" id="{D6CBE13D-AC6B-4824-9171-82D0D4FE634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BC3C82-BD2C-4170-9977-C96F9E468E34}"/>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03451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1049A-26B2-4C56-BBAF-F24162BA11B0}"/>
              </a:ext>
            </a:extLst>
          </p:cNvPr>
          <p:cNvSpPr>
            <a:spLocks noGrp="1"/>
          </p:cNvSpPr>
          <p:nvPr>
            <p:ph type="title"/>
          </p:nvPr>
        </p:nvSpPr>
        <p:spPr>
          <a:xfrm>
            <a:off x="609600" y="457200"/>
            <a:ext cx="41624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E30857-C015-474B-91A7-FA6B383FF820}"/>
              </a:ext>
            </a:extLst>
          </p:cNvPr>
          <p:cNvSpPr>
            <a:spLocks noGrp="1"/>
          </p:cNvSpPr>
          <p:nvPr>
            <p:ph idx="1"/>
          </p:nvPr>
        </p:nvSpPr>
        <p:spPr>
          <a:xfrm>
            <a:off x="5183188" y="1122829"/>
            <a:ext cx="6399212" cy="4738221"/>
          </a:xfrm>
        </p:spPr>
        <p:txBody>
          <a:bodyPr/>
          <a:lstStyle>
            <a:lvl1pPr>
              <a:defRPr sz="2400"/>
            </a:lvl1pPr>
            <a:lvl2pPr>
              <a:defRPr sz="22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B9F55E0-CAAD-418B-B798-EF8909A82554}"/>
              </a:ext>
            </a:extLst>
          </p:cNvPr>
          <p:cNvSpPr>
            <a:spLocks noGrp="1"/>
          </p:cNvSpPr>
          <p:nvPr>
            <p:ph type="body" sz="half" idx="2"/>
          </p:nvPr>
        </p:nvSpPr>
        <p:spPr>
          <a:xfrm>
            <a:off x="609600" y="2144806"/>
            <a:ext cx="4162425" cy="372418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484654-1CE8-4958-8751-DED82E1F76CB}"/>
              </a:ext>
            </a:extLst>
          </p:cNvPr>
          <p:cNvSpPr>
            <a:spLocks noGrp="1"/>
          </p:cNvSpPr>
          <p:nvPr>
            <p:ph type="dt" sz="half" idx="10"/>
          </p:nvPr>
        </p:nvSpPr>
        <p:spPr/>
        <p:txBody>
          <a:bodyPr/>
          <a:lstStyle/>
          <a:p>
            <a:fld id="{468A490C-7C8E-9941-9EE4-DE8E3F868485}" type="datetime4">
              <a:rPr lang="en-US" smtClean="0"/>
              <a:t>July 9, 2024</a:t>
            </a:fld>
            <a:endParaRPr lang="en-US"/>
          </a:p>
        </p:txBody>
      </p:sp>
      <p:sp>
        <p:nvSpPr>
          <p:cNvPr id="6" name="Footer Placeholder 5">
            <a:extLst>
              <a:ext uri="{FF2B5EF4-FFF2-40B4-BE49-F238E27FC236}">
                <a16:creationId xmlns:a16="http://schemas.microsoft.com/office/drawing/2014/main" id="{350DE396-885E-4921-803B-7D9BB9BF4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988B9E-F47E-4E3F-AED1-363F8FD6977F}"/>
              </a:ext>
            </a:extLst>
          </p:cNvPr>
          <p:cNvSpPr>
            <a:spLocks noGrp="1"/>
          </p:cNvSpPr>
          <p:nvPr>
            <p:ph type="sldNum" sz="quarter" idx="12"/>
          </p:nvPr>
        </p:nvSpPr>
        <p:spPr/>
        <p:txBody>
          <a:bodyPr/>
          <a:lstStyle/>
          <a:p>
            <a:fld id="{1C4126A1-9282-4A82-AC02-A59AF4A969C8}" type="slidenum">
              <a:rPr lang="en-US" smtClean="0"/>
              <a:t>‹#›</a:t>
            </a:fld>
            <a:endParaRPr lang="en-US"/>
          </a:p>
        </p:txBody>
      </p:sp>
    </p:spTree>
    <p:extLst>
      <p:ext uri="{BB962C8B-B14F-4D97-AF65-F5344CB8AC3E}">
        <p14:creationId xmlns:p14="http://schemas.microsoft.com/office/powerpoint/2010/main" val="2369618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AE0A7D8E-9D5E-B44D-AFB5-97106A0965C8}" type="datetime4">
              <a:rPr lang="en-US" smtClean="0"/>
              <a:t>July 9,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2783614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AAC69767-2149-0A44-A16F-9B95B4E6FF2F}" type="datetime4">
              <a:rPr lang="en-US" smtClean="0"/>
              <a:t>July 9,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171391334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accent1"/>
                </a:solidFill>
              </a:defRPr>
            </a:lvl1pPr>
          </a:lstStyle>
          <a:p>
            <a:fld id="{B1806813-E896-344A-A0BE-0E629183DF76}" type="datetime4">
              <a:rPr lang="en-US" smtClean="0"/>
              <a:t>July 9,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accent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accent1"/>
                </a:solidFill>
              </a:rPr>
              <a:t>California Public Utilities Commission</a:t>
            </a:r>
          </a:p>
        </p:txBody>
      </p:sp>
    </p:spTree>
    <p:extLst>
      <p:ext uri="{BB962C8B-B14F-4D97-AF65-F5344CB8AC3E}">
        <p14:creationId xmlns:p14="http://schemas.microsoft.com/office/powerpoint/2010/main" val="316390573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fontAlgn="b" latinLnBrk="0" hangingPunct="1">
        <a:lnSpc>
          <a:spcPct val="90000"/>
        </a:lnSpc>
        <a:spcBef>
          <a:spcPct val="0"/>
        </a:spcBef>
        <a:buNone/>
        <a:defRPr sz="3600" b="1"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3A4FACE1-393D-BA40-BD35-5F2AC2D64C5D}" type="datetime4">
              <a:rPr lang="en-US" smtClean="0"/>
              <a:t>July 9,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44087423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l" defTabSz="914400" rtl="0" eaLnBrk="1" fontAlgn="b"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bg1"/>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bg1"/>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bg1"/>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98372-D69B-4C8A-9CBB-B1C765408554}"/>
              </a:ext>
            </a:extLst>
          </p:cNvPr>
          <p:cNvSpPr>
            <a:spLocks noGrp="1"/>
          </p:cNvSpPr>
          <p:nvPr>
            <p:ph type="title"/>
          </p:nvPr>
        </p:nvSpPr>
        <p:spPr>
          <a:xfrm>
            <a:off x="609600" y="365125"/>
            <a:ext cx="10972800" cy="1325563"/>
          </a:xfrm>
          <a:prstGeom prst="rect">
            <a:avLst/>
          </a:prstGeom>
        </p:spPr>
        <p:txBody>
          <a:bodyPr vert="horz" lIns="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BC606B32-88C8-46F8-A892-446061875561}"/>
              </a:ext>
            </a:extLst>
          </p:cNvPr>
          <p:cNvSpPr>
            <a:spLocks noGrp="1"/>
          </p:cNvSpPr>
          <p:nvPr>
            <p:ph type="body" idx="1"/>
          </p:nvPr>
        </p:nvSpPr>
        <p:spPr>
          <a:xfrm>
            <a:off x="609600" y="1825625"/>
            <a:ext cx="10972800" cy="4351338"/>
          </a:xfrm>
          <a:prstGeom prst="rect">
            <a:avLst/>
          </a:prstGeom>
          <a:noFill/>
        </p:spPr>
        <p:txBody>
          <a:bodyPr vert="horz" lIns="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0707B2-76CD-463E-AE3E-654AD69596FA}"/>
              </a:ext>
            </a:extLst>
          </p:cNvPr>
          <p:cNvSpPr>
            <a:spLocks noGrp="1"/>
          </p:cNvSpPr>
          <p:nvPr>
            <p:ph type="dt" sz="half" idx="2"/>
          </p:nvPr>
        </p:nvSpPr>
        <p:spPr>
          <a:xfrm>
            <a:off x="9772650" y="6400801"/>
            <a:ext cx="1333125" cy="197223"/>
          </a:xfrm>
          <a:prstGeom prst="rect">
            <a:avLst/>
          </a:prstGeom>
        </p:spPr>
        <p:txBody>
          <a:bodyPr vert="horz" lIns="0" tIns="0" rIns="0" bIns="0" rtlCol="0" anchor="t" anchorCtr="0"/>
          <a:lstStyle>
            <a:lvl1pPr algn="r">
              <a:defRPr sz="900">
                <a:solidFill>
                  <a:schemeClr val="bg1"/>
                </a:solidFill>
              </a:defRPr>
            </a:lvl1pPr>
          </a:lstStyle>
          <a:p>
            <a:fld id="{BCB06B5F-0482-C345-A9A2-5B3003513585}" type="datetime4">
              <a:rPr lang="en-US" smtClean="0"/>
              <a:t>July 9, 2024</a:t>
            </a:fld>
            <a:endParaRPr lang="en-US"/>
          </a:p>
        </p:txBody>
      </p:sp>
      <p:sp>
        <p:nvSpPr>
          <p:cNvPr id="5" name="Footer Placeholder 4">
            <a:extLst>
              <a:ext uri="{FF2B5EF4-FFF2-40B4-BE49-F238E27FC236}">
                <a16:creationId xmlns:a16="http://schemas.microsoft.com/office/drawing/2014/main" id="{87AEE54C-68AD-4486-8014-B28CE560FE13}"/>
              </a:ext>
            </a:extLst>
          </p:cNvPr>
          <p:cNvSpPr>
            <a:spLocks noGrp="1"/>
          </p:cNvSpPr>
          <p:nvPr>
            <p:ph type="ftr" sz="quarter" idx="3"/>
          </p:nvPr>
        </p:nvSpPr>
        <p:spPr>
          <a:xfrm>
            <a:off x="3633263" y="6400801"/>
            <a:ext cx="5842207" cy="209176"/>
          </a:xfrm>
          <a:prstGeom prst="rect">
            <a:avLst/>
          </a:prstGeom>
        </p:spPr>
        <p:txBody>
          <a:bodyPr vert="horz" lIns="0" tIns="0" rIns="0" bIns="0" rtlCol="0" anchor="t" anchorCtr="0"/>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ADC1B2D1-9758-4DCF-A947-E6FA30020604}"/>
              </a:ext>
            </a:extLst>
          </p:cNvPr>
          <p:cNvSpPr>
            <a:spLocks noGrp="1"/>
          </p:cNvSpPr>
          <p:nvPr>
            <p:ph type="sldNum" sz="quarter" idx="4"/>
          </p:nvPr>
        </p:nvSpPr>
        <p:spPr>
          <a:xfrm>
            <a:off x="11199906" y="6400800"/>
            <a:ext cx="382493" cy="181909"/>
          </a:xfrm>
          <a:prstGeom prst="rect">
            <a:avLst/>
          </a:prstGeom>
        </p:spPr>
        <p:txBody>
          <a:bodyPr vert="horz" lIns="0" tIns="0" rIns="0" bIns="0" rtlCol="0" anchor="t" anchorCtr="0"/>
          <a:lstStyle>
            <a:lvl1pPr algn="r" fontAlgn="t">
              <a:defRPr sz="900" baseline="0">
                <a:solidFill>
                  <a:schemeClr val="bg1"/>
                </a:solidFill>
              </a:defRPr>
            </a:lvl1pPr>
          </a:lstStyle>
          <a:p>
            <a:fld id="{1C4126A1-9282-4A82-AC02-A59AF4A969C8}" type="slidenum">
              <a:rPr lang="en-US" smtClean="0"/>
              <a:pPr/>
              <a:t>‹#›</a:t>
            </a:fld>
            <a:endParaRPr lang="en-US"/>
          </a:p>
        </p:txBody>
      </p:sp>
      <p:sp>
        <p:nvSpPr>
          <p:cNvPr id="9" name="TextBox 8">
            <a:extLst>
              <a:ext uri="{FF2B5EF4-FFF2-40B4-BE49-F238E27FC236}">
                <a16:creationId xmlns:a16="http://schemas.microsoft.com/office/drawing/2014/main" id="{7E6774D7-0621-A844-AF51-9BC0AAC55D77}"/>
              </a:ext>
            </a:extLst>
          </p:cNvPr>
          <p:cNvSpPr txBox="1"/>
          <p:nvPr userDrawn="1"/>
        </p:nvSpPr>
        <p:spPr>
          <a:xfrm>
            <a:off x="604838" y="6400800"/>
            <a:ext cx="2932747" cy="138499"/>
          </a:xfrm>
          <a:prstGeom prst="rect">
            <a:avLst/>
          </a:prstGeom>
          <a:noFill/>
        </p:spPr>
        <p:txBody>
          <a:bodyPr wrap="square" lIns="0" tIns="0" rIns="0" bIns="0" rtlCol="0">
            <a:spAutoFit/>
          </a:bodyPr>
          <a:lstStyle/>
          <a:p>
            <a:r>
              <a:rPr lang="en-US" sz="900" spc="50" baseline="0">
                <a:solidFill>
                  <a:schemeClr val="bg1"/>
                </a:solidFill>
              </a:rPr>
              <a:t>California Public Utilities Commission</a:t>
            </a:r>
          </a:p>
        </p:txBody>
      </p:sp>
    </p:spTree>
    <p:extLst>
      <p:ext uri="{BB962C8B-B14F-4D97-AF65-F5344CB8AC3E}">
        <p14:creationId xmlns:p14="http://schemas.microsoft.com/office/powerpoint/2010/main" val="1296284975"/>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hdr="0" ftr="0" dt="0"/>
  <p:txStyles>
    <p:titleStyle>
      <a:lvl1pPr algn="l" defTabSz="914400" rtl="0" eaLnBrk="1" fontAlgn="b"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guide id="3" pos="384">
          <p15:clr>
            <a:srgbClr val="F26B43"/>
          </p15:clr>
        </p15:guide>
        <p15:guide id="4" pos="7296">
          <p15:clr>
            <a:srgbClr val="F26B43"/>
          </p15:clr>
        </p15:guide>
        <p15:guide id="5" orient="horz" pos="40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hyperlink" Target="https://www.cpuc.ca.gov/industries-and-topics/electrical-energy/electric-power-procurement/rp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mailto:rpscompliance@cpuc.ca.gov" TargetMode="External"/><Relationship Id="rId5" Type="http://schemas.openxmlformats.org/officeDocument/2006/relationships/hyperlink" Target="https://www.cpuc.ca.gov/-/media/cpuc-website/industries-and-topics/documents/energy/rps/rps-compliance-faq_2020.pdf" TargetMode="External"/><Relationship Id="rId4" Type="http://schemas.openxmlformats.org/officeDocument/2006/relationships/hyperlink" Target="https://www.cpuc.ca.gov/industries-and-topics/electrical-energy/electric-power-procurement/rps/rps-compliance-rules-and-process/rps-compliance-and-reportin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puc.ca.gov/industries-and-topics/electrical-energy/electric-power-procurement/rps/rps-compliance-rules-and-process/rps-compliance-and-reporti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puc.ca.gov/industries-and-topics/electrical-energy/electric-power-procurement/rps/rps-compliance-rules-and-process/rps-compliance-and-reporti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kwftp.cpuc.ca.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3D9E9-B0A2-904D-9E33-1C1DE5F4DC4E}"/>
              </a:ext>
            </a:extLst>
          </p:cNvPr>
          <p:cNvSpPr>
            <a:spLocks noGrp="1"/>
          </p:cNvSpPr>
          <p:nvPr>
            <p:ph type="ctrTitle"/>
          </p:nvPr>
        </p:nvSpPr>
        <p:spPr>
          <a:xfrm>
            <a:off x="668215" y="1504702"/>
            <a:ext cx="10855569" cy="2306637"/>
          </a:xfrm>
        </p:spPr>
        <p:txBody>
          <a:bodyPr>
            <a:noAutofit/>
          </a:bodyPr>
          <a:lstStyle/>
          <a:p>
            <a:pPr algn="ctr"/>
            <a:r>
              <a:rPr lang="en-US"/>
              <a:t>Renewables Portfolio Standard (RPS) Webinar on 2023 RPS Compliance Report Templates and Filing Requirements</a:t>
            </a:r>
            <a:endParaRPr lang="en-US" b="0"/>
          </a:p>
        </p:txBody>
      </p:sp>
      <p:sp>
        <p:nvSpPr>
          <p:cNvPr id="3" name="Subtitle 2">
            <a:extLst>
              <a:ext uri="{FF2B5EF4-FFF2-40B4-BE49-F238E27FC236}">
                <a16:creationId xmlns:a16="http://schemas.microsoft.com/office/drawing/2014/main" id="{769610A6-BF99-D444-8765-3D077C18B11A}"/>
              </a:ext>
            </a:extLst>
          </p:cNvPr>
          <p:cNvSpPr>
            <a:spLocks noGrp="1"/>
          </p:cNvSpPr>
          <p:nvPr>
            <p:ph type="subTitle" idx="1"/>
          </p:nvPr>
        </p:nvSpPr>
        <p:spPr>
          <a:xfrm>
            <a:off x="1446125" y="4670639"/>
            <a:ext cx="9601200" cy="559321"/>
          </a:xfrm>
        </p:spPr>
        <p:txBody>
          <a:bodyPr vert="horz" lIns="0" tIns="0" rIns="0" bIns="0" rtlCol="0" anchor="t">
            <a:noAutofit/>
          </a:bodyPr>
          <a:lstStyle/>
          <a:p>
            <a:pPr marR="0" lvl="0" algn="r">
              <a:lnSpc>
                <a:spcPct val="150000"/>
              </a:lnSpc>
              <a:spcBef>
                <a:spcPts val="0"/>
              </a:spcBef>
              <a:spcAft>
                <a:spcPts val="0"/>
              </a:spcAft>
            </a:pPr>
            <a:r>
              <a:rPr lang="en-US" sz="1800">
                <a:effectLst/>
                <a:ea typeface="Calibri" panose="020F0502020204030204" pitchFamily="34" charset="0"/>
                <a:cs typeface="Calibri" panose="020F0502020204030204" pitchFamily="34" charset="0"/>
              </a:rPr>
              <a:t>Energy Division</a:t>
            </a:r>
          </a:p>
          <a:p>
            <a:pPr marR="0" lvl="0" algn="r">
              <a:lnSpc>
                <a:spcPct val="150000"/>
              </a:lnSpc>
              <a:spcBef>
                <a:spcPts val="0"/>
              </a:spcBef>
              <a:spcAft>
                <a:spcPts val="0"/>
              </a:spcAft>
            </a:pPr>
            <a:r>
              <a:rPr lang="en-US" sz="1800">
                <a:effectLst/>
                <a:ea typeface="Calibri" panose="020F0502020204030204" pitchFamily="34" charset="0"/>
                <a:cs typeface="Calibri" panose="020F0502020204030204" pitchFamily="34" charset="0"/>
              </a:rPr>
              <a:t>Renewable Procurement &amp; Market Development</a:t>
            </a:r>
            <a:endParaRPr lang="en-US" sz="1800">
              <a:ea typeface="Calibri" panose="020F0502020204030204" pitchFamily="34" charset="0"/>
              <a:cs typeface="Calibri" panose="020F0502020204030204" pitchFamily="34" charset="0"/>
            </a:endParaRPr>
          </a:p>
          <a:p>
            <a:pPr marR="0" lvl="0" algn="r">
              <a:lnSpc>
                <a:spcPct val="150000"/>
              </a:lnSpc>
              <a:spcBef>
                <a:spcPts val="0"/>
              </a:spcBef>
              <a:spcAft>
                <a:spcPts val="0"/>
              </a:spcAft>
            </a:pPr>
            <a:r>
              <a:rPr lang="en-US" sz="1800">
                <a:effectLst/>
                <a:ea typeface="Calibri" panose="020F0502020204030204" pitchFamily="34" charset="0"/>
                <a:cs typeface="Calibri"/>
              </a:rPr>
              <a:t>July </a:t>
            </a:r>
            <a:r>
              <a:rPr lang="en-US" sz="1800">
                <a:ea typeface="Calibri" panose="020F0502020204030204" pitchFamily="34" charset="0"/>
                <a:cs typeface="Calibri"/>
              </a:rPr>
              <a:t>9</a:t>
            </a:r>
            <a:r>
              <a:rPr lang="en-US" sz="1800">
                <a:effectLst/>
                <a:ea typeface="Calibri" panose="020F0502020204030204" pitchFamily="34" charset="0"/>
                <a:cs typeface="Calibri"/>
              </a:rPr>
              <a:t>, </a:t>
            </a:r>
            <a:r>
              <a:rPr lang="en-US" sz="1800">
                <a:ea typeface="Calibri" panose="020F0502020204030204" pitchFamily="34" charset="0"/>
                <a:cs typeface="Calibri"/>
              </a:rPr>
              <a:t>2024</a:t>
            </a:r>
            <a:endParaRPr lang="en-US" sz="1800">
              <a:effectLst/>
              <a:ea typeface="Calibri" panose="020F0502020204030204" pitchFamily="34" charset="0"/>
              <a:cs typeface="Calibri"/>
            </a:endParaRPr>
          </a:p>
        </p:txBody>
      </p:sp>
      <p:sp>
        <p:nvSpPr>
          <p:cNvPr id="4" name="Slide Number Placeholder 3">
            <a:extLst>
              <a:ext uri="{FF2B5EF4-FFF2-40B4-BE49-F238E27FC236}">
                <a16:creationId xmlns:a16="http://schemas.microsoft.com/office/drawing/2014/main" id="{EA57BFA5-7711-7E4D-8B4B-FD9E6C525EF8}"/>
              </a:ext>
            </a:extLst>
          </p:cNvPr>
          <p:cNvSpPr>
            <a:spLocks noGrp="1"/>
          </p:cNvSpPr>
          <p:nvPr>
            <p:ph type="sldNum" sz="quarter" idx="12"/>
          </p:nvPr>
        </p:nvSpPr>
        <p:spPr/>
        <p:txBody>
          <a:bodyPr/>
          <a:lstStyle/>
          <a:p>
            <a:fld id="{1C4126A1-9282-4A82-AC02-A59AF4A969C8}" type="slidenum">
              <a:rPr lang="en-US" smtClean="0"/>
              <a:t>1</a:t>
            </a:fld>
            <a:endParaRPr lang="en-US"/>
          </a:p>
        </p:txBody>
      </p:sp>
    </p:spTree>
    <p:extLst>
      <p:ext uri="{BB962C8B-B14F-4D97-AF65-F5344CB8AC3E}">
        <p14:creationId xmlns:p14="http://schemas.microsoft.com/office/powerpoint/2010/main" val="271361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33101-8F59-4834-919B-4B11182330EC}"/>
              </a:ext>
            </a:extLst>
          </p:cNvPr>
          <p:cNvSpPr>
            <a:spLocks noGrp="1"/>
          </p:cNvSpPr>
          <p:nvPr>
            <p:ph type="title"/>
          </p:nvPr>
        </p:nvSpPr>
        <p:spPr>
          <a:xfrm>
            <a:off x="609600" y="365125"/>
            <a:ext cx="10972800" cy="823595"/>
          </a:xfrm>
        </p:spPr>
        <p:txBody>
          <a:bodyPr/>
          <a:lstStyle/>
          <a:p>
            <a:r>
              <a:rPr lang="en-US"/>
              <a:t>2023 Updates – Compliance Period</a:t>
            </a:r>
          </a:p>
        </p:txBody>
      </p:sp>
      <p:sp>
        <p:nvSpPr>
          <p:cNvPr id="4" name="Slide Number Placeholder 3">
            <a:extLst>
              <a:ext uri="{FF2B5EF4-FFF2-40B4-BE49-F238E27FC236}">
                <a16:creationId xmlns:a16="http://schemas.microsoft.com/office/drawing/2014/main" id="{FBC85988-99E7-45D9-AA04-1C946F01F665}"/>
              </a:ext>
            </a:extLst>
          </p:cNvPr>
          <p:cNvSpPr>
            <a:spLocks noGrp="1"/>
          </p:cNvSpPr>
          <p:nvPr>
            <p:ph type="sldNum" sz="quarter" idx="12"/>
          </p:nvPr>
        </p:nvSpPr>
        <p:spPr/>
        <p:txBody>
          <a:bodyPr/>
          <a:lstStyle/>
          <a:p>
            <a:fld id="{1C4126A1-9282-4A82-AC02-A59AF4A969C8}" type="slidenum">
              <a:rPr lang="en-US" smtClean="0"/>
              <a:t>10</a:t>
            </a:fld>
            <a:endParaRPr lang="en-US"/>
          </a:p>
        </p:txBody>
      </p:sp>
      <p:graphicFrame>
        <p:nvGraphicFramePr>
          <p:cNvPr id="5" name="Content Placeholder 2">
            <a:extLst>
              <a:ext uri="{FF2B5EF4-FFF2-40B4-BE49-F238E27FC236}">
                <a16:creationId xmlns:a16="http://schemas.microsoft.com/office/drawing/2014/main" id="{BAB0F834-0D40-43D4-94F4-880766571E0F}"/>
              </a:ext>
            </a:extLst>
          </p:cNvPr>
          <p:cNvGraphicFramePr>
            <a:graphicFrameLocks/>
          </p:cNvGraphicFramePr>
          <p:nvPr>
            <p:extLst>
              <p:ext uri="{D42A27DB-BD31-4B8C-83A1-F6EECF244321}">
                <p14:modId xmlns:p14="http://schemas.microsoft.com/office/powerpoint/2010/main" val="932285571"/>
              </p:ext>
            </p:extLst>
          </p:nvPr>
        </p:nvGraphicFramePr>
        <p:xfrm>
          <a:off x="286865" y="1229117"/>
          <a:ext cx="11548380" cy="4966769"/>
        </p:xfrm>
        <a:graphic>
          <a:graphicData uri="http://schemas.openxmlformats.org/drawingml/2006/table">
            <a:tbl>
              <a:tblPr firstRow="1" firstCol="1" bandRow="1">
                <a:tableStyleId>{69012ECD-51FC-41F1-AA8D-1B2483CD663E}</a:tableStyleId>
              </a:tblPr>
              <a:tblGrid>
                <a:gridCol w="5488340">
                  <a:extLst>
                    <a:ext uri="{9D8B030D-6E8A-4147-A177-3AD203B41FA5}">
                      <a16:colId xmlns:a16="http://schemas.microsoft.com/office/drawing/2014/main" val="151353706"/>
                    </a:ext>
                  </a:extLst>
                </a:gridCol>
                <a:gridCol w="3130034">
                  <a:extLst>
                    <a:ext uri="{9D8B030D-6E8A-4147-A177-3AD203B41FA5}">
                      <a16:colId xmlns:a16="http://schemas.microsoft.com/office/drawing/2014/main" val="945440380"/>
                    </a:ext>
                  </a:extLst>
                </a:gridCol>
                <a:gridCol w="2930006">
                  <a:extLst>
                    <a:ext uri="{9D8B030D-6E8A-4147-A177-3AD203B41FA5}">
                      <a16:colId xmlns:a16="http://schemas.microsoft.com/office/drawing/2014/main" val="858697453"/>
                    </a:ext>
                  </a:extLst>
                </a:gridCol>
              </a:tblGrid>
              <a:tr h="577649">
                <a:tc>
                  <a:txBody>
                    <a:bodyPr/>
                    <a:lstStyle/>
                    <a:p>
                      <a:pPr marL="0" marR="0" algn="ctr">
                        <a:spcBef>
                          <a:spcPts val="0"/>
                        </a:spcBef>
                        <a:spcAft>
                          <a:spcPts val="0"/>
                        </a:spcAft>
                      </a:pPr>
                      <a:r>
                        <a:rPr lang="en-US" sz="1400">
                          <a:effectLst/>
                        </a:rPr>
                        <a:t>Change Description</a:t>
                      </a:r>
                      <a:endParaRPr lang="en-US" sz="14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Location in Excel Files</a:t>
                      </a:r>
                      <a:endParaRPr lang="en-US" sz="1400">
                        <a:effectLst/>
                        <a:latin typeface="+mj-lt"/>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accent1">
                          <a:lumMod val="40000"/>
                          <a:lumOff val="60000"/>
                        </a:schemeClr>
                      </a:solidFill>
                      <a:prstDash val="solid"/>
                      <a:round/>
                      <a:headEnd type="none" w="med" len="med"/>
                      <a:tailEnd type="none" w="med" len="med"/>
                    </a:lnB>
                  </a:tcPr>
                </a:tc>
                <a:tc>
                  <a:txBody>
                    <a:bodyPr/>
                    <a:lstStyle/>
                    <a:p>
                      <a:pPr marL="0" marR="0" algn="ctr">
                        <a:spcBef>
                          <a:spcPts val="0"/>
                        </a:spcBef>
                        <a:spcAft>
                          <a:spcPts val="0"/>
                        </a:spcAft>
                      </a:pPr>
                      <a:r>
                        <a:rPr lang="en-US" sz="1400">
                          <a:effectLst/>
                        </a:rPr>
                        <a:t>Location in Tab(s)</a:t>
                      </a:r>
                      <a:endParaRPr lang="en-US" sz="1400" b="1" kern="12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B w="12700" cap="flat" cmpd="sng" algn="ctr">
                      <a:solidFill>
                        <a:schemeClr val="accent1">
                          <a:lumMod val="40000"/>
                          <a:lumOff val="60000"/>
                        </a:schemeClr>
                      </a:solidFill>
                      <a:prstDash val="solid"/>
                      <a:round/>
                      <a:headEnd type="none" w="med" len="med"/>
                      <a:tailEnd type="none" w="med" len="med"/>
                    </a:lnB>
                  </a:tcPr>
                </a:tc>
                <a:extLst>
                  <a:ext uri="{0D108BD9-81ED-4DB2-BD59-A6C34878D82A}">
                    <a16:rowId xmlns:a16="http://schemas.microsoft.com/office/drawing/2014/main" val="2683226016"/>
                  </a:ext>
                </a:extLst>
              </a:tr>
              <a:tr h="36576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W" sz="1600" b="1" u="sng" kern="1200">
                          <a:solidFill>
                            <a:schemeClr val="tx1"/>
                          </a:solidFill>
                          <a:effectLst/>
                          <a:latin typeface="+mn-lt"/>
                          <a:ea typeface="+mn-ea"/>
                          <a:cs typeface="+mn-cs"/>
                        </a:rPr>
                        <a:t>Compliance Period updates</a:t>
                      </a:r>
                      <a:r>
                        <a:rPr lang="en-ZW" sz="1600" b="0" u="none" kern="1200">
                          <a:solidFill>
                            <a:schemeClr val="tx1"/>
                          </a:solidFill>
                          <a:effectLst/>
                          <a:latin typeface="+mn-lt"/>
                          <a:ea typeface="+mn-ea"/>
                          <a:cs typeface="+mn-cs"/>
                        </a:rPr>
                        <a:t> </a:t>
                      </a:r>
                      <a:r>
                        <a:rPr lang="en-US" sz="1600" b="0" u="none">
                          <a:effectLst/>
                        </a:rPr>
                        <a:t> Removed PCC 2 banking, updated PCC 1 banking to distinguish between long-term and short-term RECs</a:t>
                      </a: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12700" cap="flat" cmpd="sng" algn="ctr">
                      <a:solidFill>
                        <a:schemeClr val="accent1">
                          <a:lumMod val="40000"/>
                          <a:lumOff val="60000"/>
                        </a:schemeClr>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rPr>
                        <a:t>Unique Inputs, Accounting </a:t>
                      </a:r>
                      <a:r>
                        <a:rPr kumimoji="0" lang="en-US" sz="1600" b="0" i="0" u="none" strike="noStrike" kern="120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rPr>
                        <a:t>Tabs</a:t>
                      </a: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pPr marL="0" marR="0" algn="ctr">
                        <a:spcBef>
                          <a:spcPts val="0"/>
                        </a:spcBef>
                        <a:spcAft>
                          <a:spcPts val="0"/>
                        </a:spcAft>
                      </a:pPr>
                      <a:endParaRPr lang="en-US" sz="16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extLst>
                  <a:ext uri="{0D108BD9-81ED-4DB2-BD59-A6C34878D82A}">
                    <a16:rowId xmlns:a16="http://schemas.microsoft.com/office/drawing/2014/main" val="2301111719"/>
                  </a:ext>
                </a:extLst>
              </a:tr>
              <a:tr h="365760">
                <a:tc vMerge="1">
                  <a:txBody>
                    <a:bodyPr/>
                    <a:lstStyle/>
                    <a:p>
                      <a:endParaRPr lang="en-US"/>
                    </a:p>
                  </a:txBody>
                  <a:tcPr/>
                </a:tc>
                <a:tc>
                  <a:txBody>
                    <a:bodyPr/>
                    <a:lstStyle/>
                    <a:p>
                      <a:pPr marL="0" marR="0" algn="ctr">
                        <a:spcBef>
                          <a:spcPts val="0"/>
                        </a:spcBef>
                        <a:spcAft>
                          <a:spcPts val="0"/>
                        </a:spcAft>
                      </a:pPr>
                      <a:r>
                        <a:rPr lang="en-US" sz="1600" b="1">
                          <a:effectLst/>
                        </a:rPr>
                        <a:t>All</a:t>
                      </a:r>
                      <a:r>
                        <a:rPr lang="en-US" sz="1600">
                          <a:effectLst/>
                        </a:rPr>
                        <a:t> Templates</a:t>
                      </a: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marL="0" marR="0" algn="ctr">
                        <a:spcBef>
                          <a:spcPts val="0"/>
                        </a:spcBef>
                        <a:spcAft>
                          <a:spcPts val="0"/>
                        </a:spcAft>
                      </a:pPr>
                      <a:r>
                        <a:rPr lang="en-US" sz="1600">
                          <a:effectLst/>
                        </a:rPr>
                        <a:t>Various Cells</a:t>
                      </a:r>
                      <a:endParaRPr lang="en-US" sz="16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extLst>
                  <a:ext uri="{0D108BD9-81ED-4DB2-BD59-A6C34878D82A}">
                    <a16:rowId xmlns:a16="http://schemas.microsoft.com/office/drawing/2014/main" val="1739512810"/>
                  </a:ext>
                </a:extLst>
              </a:tr>
              <a:tr h="36576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W" sz="1600" b="1" u="sng" kern="1200">
                          <a:solidFill>
                            <a:schemeClr val="tx1"/>
                          </a:solidFill>
                          <a:effectLst/>
                          <a:latin typeface="+mn-lt"/>
                          <a:ea typeface="+mn-ea"/>
                          <a:cs typeface="+mn-cs"/>
                        </a:rPr>
                        <a:t>Compliance Period updates</a:t>
                      </a:r>
                      <a:r>
                        <a:rPr lang="en-ZW" sz="1600" b="0" u="none" kern="1200">
                          <a:solidFill>
                            <a:schemeClr val="tx1"/>
                          </a:solidFill>
                          <a:effectLst/>
                          <a:latin typeface="+mn-lt"/>
                          <a:ea typeface="+mn-ea"/>
                          <a:cs typeface="+mn-cs"/>
                        </a:rPr>
                        <a:t> </a:t>
                      </a:r>
                      <a:r>
                        <a:rPr lang="en-US" sz="1600" b="0" u="none" kern="1200">
                          <a:solidFill>
                            <a:schemeClr val="tx1"/>
                          </a:solidFill>
                          <a:effectLst/>
                          <a:latin typeface="+mn-lt"/>
                          <a:ea typeface="+mn-ea"/>
                          <a:cs typeface="+mn-cs"/>
                        </a:rPr>
                        <a:t> Removed CP3 and added CP5</a:t>
                      </a: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a:ln>
                            <a:noFill/>
                          </a:ln>
                          <a:solidFill>
                            <a:srgbClr val="000000"/>
                          </a:solidFill>
                          <a:effectLst/>
                          <a:uLnTx/>
                          <a:uFillTx/>
                          <a:latin typeface="+mn-lt"/>
                          <a:ea typeface="Calibri" panose="020F0502020204030204" pitchFamily="34" charset="0"/>
                          <a:cs typeface="Times New Roman" panose="02020603050405020304" pitchFamily="18" charset="0"/>
                        </a:rPr>
                        <a:t>Accounting </a:t>
                      </a:r>
                      <a:r>
                        <a:rPr lang="en-US" sz="1600" b="0">
                          <a:effectLst/>
                        </a:rPr>
                        <a:t>Tab</a:t>
                      </a: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extLst>
                  <a:ext uri="{0D108BD9-81ED-4DB2-BD59-A6C34878D82A}">
                    <a16:rowId xmlns:a16="http://schemas.microsoft.com/office/drawing/2014/main" val="2511555799"/>
                  </a:ext>
                </a:extLst>
              </a:tr>
              <a:tr h="365760">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effectLst/>
                        </a:rPr>
                        <a:t>All</a:t>
                      </a:r>
                      <a:r>
                        <a:rPr lang="en-US" sz="1600">
                          <a:effectLst/>
                        </a:rPr>
                        <a:t> Templates</a:t>
                      </a: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a:ln>
                            <a:noFill/>
                          </a:ln>
                          <a:solidFill>
                            <a:srgbClr val="000000"/>
                          </a:solidFill>
                          <a:effectLst/>
                          <a:uLnTx/>
                          <a:uFillTx/>
                          <a:latin typeface="+mn-lt"/>
                          <a:ea typeface="Calibri" panose="020F0502020204030204" pitchFamily="34" charset="0"/>
                          <a:cs typeface="Times New Roman" panose="02020603050405020304" pitchFamily="18" charset="0"/>
                        </a:rPr>
                        <a:t>Multiple columns</a:t>
                      </a: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12700" cap="flat" cmpd="sng" algn="ctr">
                      <a:solidFill>
                        <a:schemeClr val="accent1">
                          <a:lumMod val="40000"/>
                          <a:lumOff val="60000"/>
                        </a:schemeClr>
                      </a:solidFill>
                      <a:prstDash val="solid"/>
                      <a:round/>
                      <a:headEnd type="none" w="med" len="med"/>
                      <a:tailEnd type="none" w="med" len="med"/>
                    </a:lnB>
                  </a:tcPr>
                </a:tc>
                <a:extLst>
                  <a:ext uri="{0D108BD9-81ED-4DB2-BD59-A6C34878D82A}">
                    <a16:rowId xmlns:a16="http://schemas.microsoft.com/office/drawing/2014/main" val="253888220"/>
                  </a:ext>
                </a:extLst>
              </a:tr>
              <a:tr h="36576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W" sz="1600" b="1" u="sng" kern="1200">
                          <a:solidFill>
                            <a:schemeClr val="tx1"/>
                          </a:solidFill>
                          <a:effectLst/>
                          <a:latin typeface="+mn-lt"/>
                          <a:ea typeface="+mn-ea"/>
                          <a:cs typeface="+mn-cs"/>
                        </a:rPr>
                        <a:t>Compliance Period updates</a:t>
                      </a:r>
                      <a:r>
                        <a:rPr lang="en-ZW" sz="1600" b="0" u="none" kern="1200">
                          <a:solidFill>
                            <a:schemeClr val="tx1"/>
                          </a:solidFill>
                          <a:effectLst/>
                          <a:latin typeface="+mn-lt"/>
                          <a:ea typeface="+mn-ea"/>
                          <a:cs typeface="+mn-cs"/>
                        </a:rPr>
                        <a:t> </a:t>
                      </a:r>
                      <a:r>
                        <a:rPr lang="en-US" sz="1600" b="0" u="none" kern="1200">
                          <a:solidFill>
                            <a:schemeClr val="tx1"/>
                          </a:solidFill>
                          <a:effectLst/>
                          <a:latin typeface="+mn-lt"/>
                          <a:ea typeface="+mn-ea"/>
                          <a:cs typeface="+mn-cs"/>
                        </a:rPr>
                        <a:t> Removed CP3 Summary tab and added CP5 Summary tab</a:t>
                      </a: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W" sz="1600" b="1">
                          <a:effectLst/>
                        </a:rPr>
                        <a:t>CP Summary</a:t>
                      </a:r>
                      <a:r>
                        <a:rPr lang="en-ZW" sz="1600" b="0">
                          <a:effectLst/>
                        </a:rPr>
                        <a:t> Tabs</a:t>
                      </a:r>
                      <a:endParaRPr lang="en-US" sz="1600" b="0">
                        <a:effectLst/>
                      </a:endParaRP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extLst>
                  <a:ext uri="{0D108BD9-81ED-4DB2-BD59-A6C34878D82A}">
                    <a16:rowId xmlns:a16="http://schemas.microsoft.com/office/drawing/2014/main" val="1694594618"/>
                  </a:ext>
                </a:extLst>
              </a:tr>
              <a:tr h="365760">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effectLst/>
                        </a:rPr>
                        <a:t>All</a:t>
                      </a:r>
                      <a:r>
                        <a:rPr lang="en-US" sz="1600">
                          <a:effectLst/>
                        </a:rPr>
                        <a:t> Templates</a:t>
                      </a: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a:ln>
                            <a:noFill/>
                          </a:ln>
                          <a:solidFill>
                            <a:srgbClr val="000000"/>
                          </a:solidFill>
                          <a:effectLst/>
                          <a:uLnTx/>
                          <a:uFillTx/>
                          <a:latin typeface="+mn-lt"/>
                          <a:ea typeface="Calibri" panose="020F0502020204030204" pitchFamily="34" charset="0"/>
                          <a:cs typeface="Times New Roman" panose="02020603050405020304" pitchFamily="18" charset="0"/>
                        </a:rPr>
                        <a:t>Entire Tab</a:t>
                      </a: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12700" cap="flat" cmpd="sng" algn="ctr">
                      <a:solidFill>
                        <a:schemeClr val="accent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7189245"/>
                  </a:ext>
                </a:extLst>
              </a:tr>
              <a:tr h="36576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W" sz="1600" b="1" u="sng" kern="1200">
                          <a:solidFill>
                            <a:schemeClr val="tx1"/>
                          </a:solidFill>
                          <a:effectLst/>
                          <a:latin typeface="+mn-lt"/>
                          <a:ea typeface="+mn-ea"/>
                          <a:cs typeface="+mn-cs"/>
                        </a:rPr>
                        <a:t>Compliance Period updates</a:t>
                      </a:r>
                      <a:r>
                        <a:rPr lang="en-ZW" sz="1600" b="0" u="none" kern="1200">
                          <a:solidFill>
                            <a:schemeClr val="tx1"/>
                          </a:solidFill>
                          <a:effectLst/>
                          <a:latin typeface="+mn-lt"/>
                          <a:ea typeface="+mn-ea"/>
                          <a:cs typeface="+mn-cs"/>
                        </a:rPr>
                        <a:t> </a:t>
                      </a:r>
                      <a:r>
                        <a:rPr lang="en-US" sz="1600" b="0" u="none" kern="1200">
                          <a:solidFill>
                            <a:schemeClr val="tx1"/>
                          </a:solidFill>
                          <a:effectLst/>
                          <a:latin typeface="+mn-lt"/>
                          <a:ea typeface="+mn-ea"/>
                          <a:cs typeface="+mn-cs"/>
                        </a:rPr>
                        <a:t> Removed ‘early compliance election’ choice</a:t>
                      </a: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a:ln>
                            <a:noFill/>
                          </a:ln>
                          <a:solidFill>
                            <a:srgbClr val="000000"/>
                          </a:solidFill>
                          <a:effectLst/>
                          <a:uLnTx/>
                          <a:uFillTx/>
                          <a:latin typeface="+mn-lt"/>
                          <a:ea typeface="Calibri" panose="020F0502020204030204" pitchFamily="34" charset="0"/>
                          <a:cs typeface="Times New Roman" panose="02020603050405020304" pitchFamily="18" charset="0"/>
                        </a:rPr>
                        <a:t>Unique Inputs </a:t>
                      </a:r>
                      <a:r>
                        <a:rPr lang="en-US" sz="1600" b="0">
                          <a:effectLst/>
                        </a:rPr>
                        <a:t>Tab</a:t>
                      </a: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extLst>
                  <a:ext uri="{0D108BD9-81ED-4DB2-BD59-A6C34878D82A}">
                    <a16:rowId xmlns:a16="http://schemas.microsoft.com/office/drawing/2014/main" val="3952960733"/>
                  </a:ext>
                </a:extLst>
              </a:tr>
              <a:tr h="365760">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effectLst/>
                        </a:rPr>
                        <a:t>All</a:t>
                      </a:r>
                      <a:r>
                        <a:rPr lang="en-US" sz="1600">
                          <a:effectLst/>
                        </a:rPr>
                        <a:t> Templates</a:t>
                      </a: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a:txBody>
                    <a:bodyPr/>
                    <a:lstStyle/>
                    <a:p>
                      <a:pPr algn="ctr"/>
                      <a:r>
                        <a:rPr lang="en-ZW"/>
                        <a:t>C10</a:t>
                      </a:r>
                      <a:endParaRPr lang="en-US"/>
                    </a:p>
                  </a:txBody>
                  <a:tcPr marL="68580" marR="68580" marT="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12700" cap="flat" cmpd="sng" algn="ctr">
                      <a:solidFill>
                        <a:schemeClr val="accent1">
                          <a:lumMod val="40000"/>
                          <a:lumOff val="6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06148019"/>
                  </a:ext>
                </a:extLst>
              </a:tr>
              <a:tr h="365760">
                <a:tc rowSpan="2">
                  <a:txBody>
                    <a:bodyPr/>
                    <a:lstStyle/>
                    <a:p>
                      <a:pPr marL="0" marR="0" indent="0" algn="l" rtl="0" eaLnBrk="1" fontAlgn="auto" latinLnBrk="0" hangingPunct="1">
                        <a:lnSpc>
                          <a:spcPct val="100000"/>
                        </a:lnSpc>
                        <a:spcBef>
                          <a:spcPts val="0"/>
                        </a:spcBef>
                        <a:spcAft>
                          <a:spcPts val="0"/>
                        </a:spcAft>
                        <a:buClrTx/>
                        <a:buSzTx/>
                        <a:buFontTx/>
                        <a:buNone/>
                      </a:pPr>
                      <a:r>
                        <a:rPr lang="en-ZW" sz="1600" b="1" u="sng" kern="1200">
                          <a:solidFill>
                            <a:schemeClr val="tx1"/>
                          </a:solidFill>
                          <a:effectLst/>
                          <a:latin typeface="+mn-lt"/>
                          <a:ea typeface="+mn-ea"/>
                          <a:cs typeface="+mn-cs"/>
                        </a:rPr>
                        <a:t>Compliance Period updates</a:t>
                      </a:r>
                      <a:r>
                        <a:rPr lang="en-ZW" sz="1600" b="0" u="none" kern="1200">
                          <a:solidFill>
                            <a:schemeClr val="tx1"/>
                          </a:solidFill>
                          <a:effectLst/>
                          <a:latin typeface="+mn-lt"/>
                          <a:ea typeface="+mn-ea"/>
                          <a:cs typeface="+mn-cs"/>
                        </a:rPr>
                        <a:t> </a:t>
                      </a:r>
                      <a:r>
                        <a:rPr lang="en-US" sz="1600" b="0" u="none" kern="1200">
                          <a:solidFill>
                            <a:schemeClr val="tx1"/>
                          </a:solidFill>
                          <a:effectLst/>
                          <a:latin typeface="+mn-lt"/>
                          <a:ea typeface="+mn-ea"/>
                          <a:cs typeface="+mn-cs"/>
                        </a:rPr>
                        <a:t> Corrected calculation for Excess RECs Eligible for Banking</a:t>
                      </a:r>
                      <a:endParaRPr lang="en-US" sz="1600" b="0" u="none">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rPr>
                        <a:t>Accounting </a:t>
                      </a:r>
                      <a:r>
                        <a:rPr lang="en-US" sz="1600">
                          <a:effectLst/>
                        </a:rPr>
                        <a:t>Tab</a:t>
                      </a: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pPr marL="0" marR="0" algn="ctr">
                        <a:spcBef>
                          <a:spcPts val="0"/>
                        </a:spcBef>
                        <a:spcAft>
                          <a:spcPts val="0"/>
                        </a:spcAft>
                      </a:pPr>
                      <a:endParaRPr lang="en-US" sz="16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extLst>
                  <a:ext uri="{0D108BD9-81ED-4DB2-BD59-A6C34878D82A}">
                    <a16:rowId xmlns:a16="http://schemas.microsoft.com/office/drawing/2014/main" val="2590097285"/>
                  </a:ext>
                </a:extLst>
              </a:tr>
              <a:tr h="365760">
                <a:tc vMerge="1">
                  <a:txBody>
                    <a:bodyPr/>
                    <a:lstStyle/>
                    <a:p>
                      <a:endParaRPr lang="en-US"/>
                    </a:p>
                  </a:txBody>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600" b="1" kern="1200">
                          <a:solidFill>
                            <a:schemeClr val="tx1"/>
                          </a:solidFill>
                          <a:effectLst/>
                          <a:latin typeface="+mn-lt"/>
                          <a:ea typeface="+mn-ea"/>
                          <a:cs typeface="+mn-cs"/>
                        </a:rPr>
                        <a:t>Small Utilities </a:t>
                      </a:r>
                      <a:r>
                        <a:rPr lang="en-US" sz="1600" b="0" kern="1200">
                          <a:solidFill>
                            <a:schemeClr val="tx1"/>
                          </a:solidFill>
                          <a:effectLst/>
                          <a:latin typeface="+mn-lt"/>
                          <a:ea typeface="+mn-ea"/>
                          <a:cs typeface="+mn-cs"/>
                        </a:rPr>
                        <a:t>Template</a:t>
                      </a: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0" kern="1200">
                          <a:solidFill>
                            <a:schemeClr val="tx1"/>
                          </a:solidFill>
                          <a:effectLst/>
                          <a:latin typeface="+mn-lt"/>
                          <a:ea typeface="+mn-ea"/>
                          <a:cs typeface="+mn-cs"/>
                        </a:rPr>
                        <a:t>Rows 48-54</a:t>
                      </a:r>
                      <a:endParaRPr kumimoji="0" lang="en-US" sz="1600" b="0" i="0" u="none" strike="noStrike" kern="1200" cap="none" spc="0" normalizeH="0" baseline="0">
                        <a:ln>
                          <a:noFill/>
                        </a:ln>
                        <a:solidFill>
                          <a:srgbClr val="000000"/>
                        </a:solidFill>
                        <a:effectLst/>
                        <a:uLnTx/>
                        <a:uFillTx/>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12700" cap="flat" cmpd="sng" algn="ctr">
                      <a:solidFill>
                        <a:schemeClr val="accent1">
                          <a:lumMod val="40000"/>
                          <a:lumOff val="60000"/>
                        </a:schemeClr>
                      </a:solidFill>
                      <a:prstDash val="solid"/>
                      <a:round/>
                      <a:headEnd type="none" w="med" len="med"/>
                      <a:tailEnd type="none" w="med" len="med"/>
                    </a:lnB>
                  </a:tcPr>
                </a:tc>
                <a:extLst>
                  <a:ext uri="{0D108BD9-81ED-4DB2-BD59-A6C34878D82A}">
                    <a16:rowId xmlns:a16="http://schemas.microsoft.com/office/drawing/2014/main" val="235428759"/>
                  </a:ext>
                </a:extLst>
              </a:tr>
              <a:tr h="365760">
                <a:tc rowSpan="2">
                  <a:txBody>
                    <a:bodyPr/>
                    <a:lstStyle/>
                    <a:p>
                      <a:pPr marL="0" marR="0" lvl="0" indent="0" algn="l" rtl="0" eaLnBrk="1" fontAlgn="auto" latinLnBrk="0" hangingPunct="1">
                        <a:lnSpc>
                          <a:spcPct val="100000"/>
                        </a:lnSpc>
                        <a:spcBef>
                          <a:spcPts val="0"/>
                        </a:spcBef>
                        <a:spcAft>
                          <a:spcPts val="0"/>
                        </a:spcAft>
                        <a:buClrTx/>
                        <a:buSzTx/>
                        <a:buFontTx/>
                        <a:buNone/>
                      </a:pPr>
                      <a:r>
                        <a:rPr lang="en-ZW" sz="1600" b="1" u="sng" kern="1200">
                          <a:solidFill>
                            <a:schemeClr val="tx1"/>
                          </a:solidFill>
                          <a:effectLst/>
                          <a:latin typeface="+mn-lt"/>
                          <a:ea typeface="+mn-ea"/>
                          <a:cs typeface="+mn-cs"/>
                        </a:rPr>
                        <a:t>Compliance Period updates</a:t>
                      </a:r>
                      <a:r>
                        <a:rPr lang="en-ZW" sz="1600" b="0" u="none" kern="1200">
                          <a:solidFill>
                            <a:schemeClr val="tx1"/>
                          </a:solidFill>
                          <a:effectLst/>
                          <a:latin typeface="+mn-lt"/>
                          <a:ea typeface="+mn-ea"/>
                          <a:cs typeface="+mn-cs"/>
                        </a:rPr>
                        <a:t> </a:t>
                      </a:r>
                      <a:r>
                        <a:rPr lang="en-US" sz="1600" b="0" u="none" kern="1200">
                          <a:solidFill>
                            <a:schemeClr val="tx1"/>
                          </a:solidFill>
                          <a:effectLst/>
                          <a:latin typeface="+mn-lt"/>
                          <a:ea typeface="+mn-ea"/>
                          <a:cs typeface="+mn-cs"/>
                        </a:rPr>
                        <a:t>  Added columns for noting if RECs reported on a row were linked to a Summary or Reconciliation e-tag report</a:t>
                      </a: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effectLst/>
                        </a:rPr>
                        <a:t>36 Month Retirement</a:t>
                      </a:r>
                      <a:r>
                        <a:rPr lang="en-US" sz="1600">
                          <a:effectLst/>
                        </a:rPr>
                        <a:t> </a:t>
                      </a:r>
                      <a:r>
                        <a:rPr kumimoji="0" lang="en-US" sz="1600" b="0" i="0" u="none" strike="noStrike" kern="120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rPr>
                        <a:t>Tabs</a:t>
                      </a:r>
                      <a:endParaRPr lang="en-US" sz="1600" b="0">
                        <a:effectLst/>
                      </a:endParaRP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0" kern="1200">
                        <a:solidFill>
                          <a:schemeClr val="tx1"/>
                        </a:solidFill>
                        <a:effectLst/>
                        <a:latin typeface="+mn-lt"/>
                        <a:ea typeface="+mn-ea"/>
                        <a:cs typeface="+mn-cs"/>
                      </a:endParaRP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extLst>
                  <a:ext uri="{0D108BD9-81ED-4DB2-BD59-A6C34878D82A}">
                    <a16:rowId xmlns:a16="http://schemas.microsoft.com/office/drawing/2014/main" val="2414921618"/>
                  </a:ext>
                </a:extLst>
              </a:tr>
              <a:tr h="365760">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effectLst/>
                        </a:rPr>
                        <a:t>All</a:t>
                      </a:r>
                      <a:r>
                        <a:rPr lang="en-US" sz="1600">
                          <a:effectLst/>
                        </a:rPr>
                        <a:t> Templates</a:t>
                      </a:r>
                      <a:endParaRPr lang="en-US" sz="1600" b="0" kern="1200">
                        <a:solidFill>
                          <a:schemeClr val="tx1"/>
                        </a:solidFill>
                        <a:effectLst/>
                        <a:latin typeface="+mn-lt"/>
                        <a:ea typeface="+mn-ea"/>
                        <a:cs typeface="+mn-cs"/>
                      </a:endParaRP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effectLst/>
                        </a:rPr>
                        <a:t>P &amp; Q columns</a:t>
                      </a:r>
                      <a:endParaRPr lang="en-US" sz="1600" b="0" kern="1200">
                        <a:solidFill>
                          <a:schemeClr val="tx1"/>
                        </a:solidFill>
                        <a:effectLst/>
                        <a:latin typeface="+mn-lt"/>
                        <a:ea typeface="+mn-ea"/>
                        <a:cs typeface="+mn-cs"/>
                      </a:endParaRP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12700" cap="flat" cmpd="sng" algn="ctr">
                      <a:solidFill>
                        <a:schemeClr val="accent1">
                          <a:lumMod val="40000"/>
                          <a:lumOff val="60000"/>
                        </a:schemeClr>
                      </a:solidFill>
                      <a:prstDash val="solid"/>
                      <a:round/>
                      <a:headEnd type="none" w="med" len="med"/>
                      <a:tailEnd type="none" w="med" len="med"/>
                    </a:lnB>
                  </a:tcPr>
                </a:tc>
                <a:extLst>
                  <a:ext uri="{0D108BD9-81ED-4DB2-BD59-A6C34878D82A}">
                    <a16:rowId xmlns:a16="http://schemas.microsoft.com/office/drawing/2014/main" val="4041381258"/>
                  </a:ext>
                </a:extLst>
              </a:tr>
            </a:tbl>
          </a:graphicData>
        </a:graphic>
      </p:graphicFrame>
    </p:spTree>
    <p:extLst>
      <p:ext uri="{BB962C8B-B14F-4D97-AF65-F5344CB8AC3E}">
        <p14:creationId xmlns:p14="http://schemas.microsoft.com/office/powerpoint/2010/main" val="3471009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33101-8F59-4834-919B-4B11182330EC}"/>
              </a:ext>
            </a:extLst>
          </p:cNvPr>
          <p:cNvSpPr>
            <a:spLocks noGrp="1"/>
          </p:cNvSpPr>
          <p:nvPr>
            <p:ph type="title"/>
          </p:nvPr>
        </p:nvSpPr>
        <p:spPr>
          <a:xfrm>
            <a:off x="609600" y="365125"/>
            <a:ext cx="10972800" cy="823595"/>
          </a:xfrm>
        </p:spPr>
        <p:txBody>
          <a:bodyPr/>
          <a:lstStyle/>
          <a:p>
            <a:r>
              <a:rPr lang="en-US"/>
              <a:t>2023 Updates – WREGIS issues</a:t>
            </a:r>
          </a:p>
        </p:txBody>
      </p:sp>
      <p:sp>
        <p:nvSpPr>
          <p:cNvPr id="4" name="Slide Number Placeholder 3">
            <a:extLst>
              <a:ext uri="{FF2B5EF4-FFF2-40B4-BE49-F238E27FC236}">
                <a16:creationId xmlns:a16="http://schemas.microsoft.com/office/drawing/2014/main" id="{FBC85988-99E7-45D9-AA04-1C946F01F665}"/>
              </a:ext>
            </a:extLst>
          </p:cNvPr>
          <p:cNvSpPr>
            <a:spLocks noGrp="1"/>
          </p:cNvSpPr>
          <p:nvPr>
            <p:ph type="sldNum" sz="quarter" idx="12"/>
          </p:nvPr>
        </p:nvSpPr>
        <p:spPr/>
        <p:txBody>
          <a:bodyPr/>
          <a:lstStyle/>
          <a:p>
            <a:fld id="{1C4126A1-9282-4A82-AC02-A59AF4A969C8}" type="slidenum">
              <a:rPr lang="en-US" smtClean="0"/>
              <a:t>11</a:t>
            </a:fld>
            <a:endParaRPr lang="en-US"/>
          </a:p>
        </p:txBody>
      </p:sp>
      <p:graphicFrame>
        <p:nvGraphicFramePr>
          <p:cNvPr id="5" name="Content Placeholder 2">
            <a:extLst>
              <a:ext uri="{FF2B5EF4-FFF2-40B4-BE49-F238E27FC236}">
                <a16:creationId xmlns:a16="http://schemas.microsoft.com/office/drawing/2014/main" id="{BAB0F834-0D40-43D4-94F4-880766571E0F}"/>
              </a:ext>
            </a:extLst>
          </p:cNvPr>
          <p:cNvGraphicFramePr>
            <a:graphicFrameLocks/>
          </p:cNvGraphicFramePr>
          <p:nvPr>
            <p:extLst>
              <p:ext uri="{D42A27DB-BD31-4B8C-83A1-F6EECF244321}">
                <p14:modId xmlns:p14="http://schemas.microsoft.com/office/powerpoint/2010/main" val="1518661002"/>
              </p:ext>
            </p:extLst>
          </p:nvPr>
        </p:nvGraphicFramePr>
        <p:xfrm>
          <a:off x="286865" y="1229117"/>
          <a:ext cx="11548380" cy="2750963"/>
        </p:xfrm>
        <a:graphic>
          <a:graphicData uri="http://schemas.openxmlformats.org/drawingml/2006/table">
            <a:tbl>
              <a:tblPr firstRow="1" firstCol="1" bandRow="1">
                <a:tableStyleId>{69012ECD-51FC-41F1-AA8D-1B2483CD663E}</a:tableStyleId>
              </a:tblPr>
              <a:tblGrid>
                <a:gridCol w="5488340">
                  <a:extLst>
                    <a:ext uri="{9D8B030D-6E8A-4147-A177-3AD203B41FA5}">
                      <a16:colId xmlns:a16="http://schemas.microsoft.com/office/drawing/2014/main" val="151353706"/>
                    </a:ext>
                  </a:extLst>
                </a:gridCol>
                <a:gridCol w="3130034">
                  <a:extLst>
                    <a:ext uri="{9D8B030D-6E8A-4147-A177-3AD203B41FA5}">
                      <a16:colId xmlns:a16="http://schemas.microsoft.com/office/drawing/2014/main" val="945440380"/>
                    </a:ext>
                  </a:extLst>
                </a:gridCol>
                <a:gridCol w="2930006">
                  <a:extLst>
                    <a:ext uri="{9D8B030D-6E8A-4147-A177-3AD203B41FA5}">
                      <a16:colId xmlns:a16="http://schemas.microsoft.com/office/drawing/2014/main" val="858697453"/>
                    </a:ext>
                  </a:extLst>
                </a:gridCol>
              </a:tblGrid>
              <a:tr h="577649">
                <a:tc>
                  <a:txBody>
                    <a:bodyPr/>
                    <a:lstStyle/>
                    <a:p>
                      <a:pPr marL="0" marR="0" algn="ctr">
                        <a:spcBef>
                          <a:spcPts val="0"/>
                        </a:spcBef>
                        <a:spcAft>
                          <a:spcPts val="0"/>
                        </a:spcAft>
                      </a:pPr>
                      <a:r>
                        <a:rPr lang="en-US" sz="1400">
                          <a:effectLst/>
                        </a:rPr>
                        <a:t>Change Description</a:t>
                      </a:r>
                      <a:endParaRPr lang="en-US" sz="14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Location in Excel Files</a:t>
                      </a:r>
                      <a:endParaRPr lang="en-US" sz="14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Location in Tab(s)</a:t>
                      </a:r>
                      <a:endParaRPr lang="en-US" sz="1400" b="1" kern="12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3226016"/>
                  </a:ext>
                </a:extLst>
              </a:tr>
              <a:tr h="36576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sng">
                          <a:effectLst/>
                        </a:rPr>
                        <a:t>WREGIS changes</a:t>
                      </a:r>
                      <a:r>
                        <a:rPr lang="en-US" sz="1600" b="0" u="none">
                          <a:effectLst/>
                        </a:rPr>
                        <a:t> Added column R to allow retail sellers to identify retirements which were impacted by WREGIS reporting issues</a:t>
                      </a: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12700" cap="flat" cmpd="sng" algn="ctr">
                      <a:solidFill>
                        <a:schemeClr val="accent1">
                          <a:lumMod val="40000"/>
                          <a:lumOff val="60000"/>
                        </a:schemeClr>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rPr>
                        <a:t>2022, 2023, and 2024 36-month retirement </a:t>
                      </a:r>
                      <a:r>
                        <a:rPr kumimoji="0" lang="en-US" sz="1600" b="0" i="0" u="none" strike="noStrike" kern="120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rPr>
                        <a:t>Tabs</a:t>
                      </a: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pPr marL="0" marR="0" algn="ctr">
                        <a:spcBef>
                          <a:spcPts val="0"/>
                        </a:spcBef>
                        <a:spcAft>
                          <a:spcPts val="0"/>
                        </a:spcAft>
                      </a:pPr>
                      <a:endParaRPr lang="en-US" sz="16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12700" cap="flat" cmpd="sng" algn="ctr">
                      <a:solidFill>
                        <a:schemeClr val="accent1">
                          <a:lumMod val="40000"/>
                          <a:lumOff val="60000"/>
                        </a:schemeClr>
                      </a:solidFill>
                      <a:prstDash val="solid"/>
                      <a:round/>
                      <a:headEnd type="none" w="med" len="med"/>
                      <a:tailEnd type="none" w="med" len="med"/>
                    </a:lnB>
                  </a:tcPr>
                </a:tc>
                <a:extLst>
                  <a:ext uri="{0D108BD9-81ED-4DB2-BD59-A6C34878D82A}">
                    <a16:rowId xmlns:a16="http://schemas.microsoft.com/office/drawing/2014/main" val="2301111719"/>
                  </a:ext>
                </a:extLst>
              </a:tr>
              <a:tr h="596800">
                <a:tc vMerge="1">
                  <a:txBody>
                    <a:bodyPr/>
                    <a:lstStyle/>
                    <a:p>
                      <a:endParaRPr lang="en-US"/>
                    </a:p>
                  </a:txBody>
                  <a:tcPr/>
                </a:tc>
                <a:tc>
                  <a:txBody>
                    <a:bodyPr/>
                    <a:lstStyle/>
                    <a:p>
                      <a:pPr marL="0" marR="0" algn="ctr">
                        <a:spcBef>
                          <a:spcPts val="0"/>
                        </a:spcBef>
                        <a:spcAft>
                          <a:spcPts val="0"/>
                        </a:spcAft>
                      </a:pPr>
                      <a:r>
                        <a:rPr lang="en-US" sz="1600" b="1">
                          <a:effectLst/>
                        </a:rPr>
                        <a:t>All</a:t>
                      </a:r>
                      <a:r>
                        <a:rPr lang="en-US" sz="1600">
                          <a:effectLst/>
                        </a:rPr>
                        <a:t> Templates</a:t>
                      </a: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marL="0" marR="0" algn="ctr">
                        <a:spcBef>
                          <a:spcPts val="0"/>
                        </a:spcBef>
                        <a:spcAft>
                          <a:spcPts val="0"/>
                        </a:spcAft>
                      </a:pPr>
                      <a:r>
                        <a:rPr lang="en-US" sz="1600">
                          <a:effectLst/>
                        </a:rPr>
                        <a:t>Column R</a:t>
                      </a:r>
                      <a:endParaRPr lang="en-US" sz="16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extLst>
                  <a:ext uri="{0D108BD9-81ED-4DB2-BD59-A6C34878D82A}">
                    <a16:rowId xmlns:a16="http://schemas.microsoft.com/office/drawing/2014/main" val="1739512810"/>
                  </a:ext>
                </a:extLst>
              </a:tr>
              <a:tr h="36576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u="sng" kern="1200">
                          <a:solidFill>
                            <a:schemeClr val="tx1"/>
                          </a:solidFill>
                          <a:effectLst/>
                          <a:latin typeface="+mn-lt"/>
                          <a:ea typeface="+mn-ea"/>
                          <a:cs typeface="+mn-cs"/>
                        </a:rPr>
                        <a:t>WREGIS changes</a:t>
                      </a:r>
                      <a:r>
                        <a:rPr lang="en-US" sz="1600" b="0" u="none" kern="1200">
                          <a:solidFill>
                            <a:schemeClr val="tx1"/>
                          </a:solidFill>
                          <a:effectLst/>
                          <a:latin typeface="+mn-lt"/>
                          <a:ea typeface="+mn-ea"/>
                          <a:cs typeface="+mn-cs"/>
                        </a:rPr>
                        <a:t> Modified attestation language to accommodate uncertainties for forecast retirements and WREGIS reporting issues</a:t>
                      </a: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a:ln>
                            <a:noFill/>
                          </a:ln>
                          <a:solidFill>
                            <a:srgbClr val="000000"/>
                          </a:solidFill>
                          <a:effectLst/>
                          <a:uLnTx/>
                          <a:uFillTx/>
                          <a:latin typeface="+mn-lt"/>
                          <a:ea typeface="Calibri" panose="020F0502020204030204" pitchFamily="34" charset="0"/>
                          <a:cs typeface="Times New Roman" panose="02020603050405020304" pitchFamily="18" charset="0"/>
                        </a:rPr>
                        <a:t>Officer Verification </a:t>
                      </a:r>
                      <a:r>
                        <a:rPr lang="en-US" sz="1600" b="0">
                          <a:effectLst/>
                        </a:rPr>
                        <a:t>Tab</a:t>
                      </a: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extLst>
                  <a:ext uri="{0D108BD9-81ED-4DB2-BD59-A6C34878D82A}">
                    <a16:rowId xmlns:a16="http://schemas.microsoft.com/office/drawing/2014/main" val="2511555799"/>
                  </a:ext>
                </a:extLst>
              </a:tr>
              <a:tr h="844994">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effectLst/>
                        </a:rPr>
                        <a:t>All</a:t>
                      </a:r>
                      <a:r>
                        <a:rPr lang="en-US" sz="1600">
                          <a:effectLst/>
                        </a:rPr>
                        <a:t> Templates</a:t>
                      </a: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W" sz="1600" b="0" i="0" u="none" strike="noStrike" kern="1200" cap="none" spc="0" normalizeH="0" baseline="0">
                          <a:ln>
                            <a:noFill/>
                          </a:ln>
                          <a:solidFill>
                            <a:srgbClr val="000000"/>
                          </a:solidFill>
                          <a:effectLst/>
                          <a:uLnTx/>
                          <a:uFillTx/>
                          <a:latin typeface="+mn-lt"/>
                          <a:ea typeface="Calibri" panose="020F0502020204030204" pitchFamily="34" charset="0"/>
                          <a:cs typeface="Times New Roman" panose="02020603050405020304" pitchFamily="18" charset="0"/>
                        </a:rPr>
                        <a:t>T</a:t>
                      </a:r>
                      <a:r>
                        <a:rPr kumimoji="0" lang="en-US" sz="1600" b="0" i="0" u="none" strike="noStrike" kern="1200" cap="none" spc="0" normalizeH="0" baseline="0" err="1">
                          <a:ln>
                            <a:noFill/>
                          </a:ln>
                          <a:solidFill>
                            <a:srgbClr val="000000"/>
                          </a:solidFill>
                          <a:effectLst/>
                          <a:uLnTx/>
                          <a:uFillTx/>
                          <a:latin typeface="+mn-lt"/>
                          <a:ea typeface="Calibri" panose="020F0502020204030204" pitchFamily="34" charset="0"/>
                          <a:cs typeface="Times New Roman" panose="02020603050405020304" pitchFamily="18" charset="0"/>
                        </a:rPr>
                        <a:t>ext</a:t>
                      </a:r>
                      <a:r>
                        <a:rPr kumimoji="0" lang="en-US" sz="1600" b="0" i="0" u="none" strike="noStrike" kern="1200" cap="none" spc="0" normalizeH="0" baseline="0">
                          <a:ln>
                            <a:noFill/>
                          </a:ln>
                          <a:solidFill>
                            <a:srgbClr val="000000"/>
                          </a:solidFill>
                          <a:effectLst/>
                          <a:uLnTx/>
                          <a:uFillTx/>
                          <a:latin typeface="+mn-lt"/>
                          <a:ea typeface="Calibri" panose="020F0502020204030204" pitchFamily="34" charset="0"/>
                          <a:cs typeface="Times New Roman" panose="02020603050405020304" pitchFamily="18" charset="0"/>
                        </a:rPr>
                        <a:t> body</a:t>
                      </a:r>
                    </a:p>
                  </a:txBody>
                  <a:tcPr marL="68580" marR="68580" marT="0" marB="0" anchor="ctr">
                    <a:lnL w="12700" cap="flat" cmpd="sng" algn="ctr">
                      <a:solidFill>
                        <a:schemeClr val="accent1">
                          <a:lumMod val="40000"/>
                          <a:lumOff val="60000"/>
                        </a:schemeClr>
                      </a:solidFill>
                      <a:prstDash val="solid"/>
                      <a:round/>
                      <a:headEnd type="none" w="med" len="med"/>
                      <a:tailEnd type="none" w="med" len="med"/>
                    </a:lnL>
                  </a:tcPr>
                </a:tc>
                <a:extLst>
                  <a:ext uri="{0D108BD9-81ED-4DB2-BD59-A6C34878D82A}">
                    <a16:rowId xmlns:a16="http://schemas.microsoft.com/office/drawing/2014/main" val="253888220"/>
                  </a:ext>
                </a:extLst>
              </a:tr>
            </a:tbl>
          </a:graphicData>
        </a:graphic>
      </p:graphicFrame>
    </p:spTree>
    <p:extLst>
      <p:ext uri="{BB962C8B-B14F-4D97-AF65-F5344CB8AC3E}">
        <p14:creationId xmlns:p14="http://schemas.microsoft.com/office/powerpoint/2010/main" val="2258423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33101-8F59-4834-919B-4B11182330EC}"/>
              </a:ext>
            </a:extLst>
          </p:cNvPr>
          <p:cNvSpPr>
            <a:spLocks noGrp="1"/>
          </p:cNvSpPr>
          <p:nvPr>
            <p:ph type="title"/>
          </p:nvPr>
        </p:nvSpPr>
        <p:spPr>
          <a:xfrm>
            <a:off x="609600" y="365125"/>
            <a:ext cx="10972800" cy="823595"/>
          </a:xfrm>
        </p:spPr>
        <p:txBody>
          <a:bodyPr/>
          <a:lstStyle/>
          <a:p>
            <a:r>
              <a:rPr lang="en-US"/>
              <a:t>Supporting Document Changes</a:t>
            </a:r>
          </a:p>
        </p:txBody>
      </p:sp>
      <p:sp>
        <p:nvSpPr>
          <p:cNvPr id="3" name="Content Placeholder 2">
            <a:extLst>
              <a:ext uri="{FF2B5EF4-FFF2-40B4-BE49-F238E27FC236}">
                <a16:creationId xmlns:a16="http://schemas.microsoft.com/office/drawing/2014/main" id="{F1D242DF-4369-4B8D-9894-25B75C0DA610}"/>
              </a:ext>
            </a:extLst>
          </p:cNvPr>
          <p:cNvSpPr>
            <a:spLocks noGrp="1"/>
          </p:cNvSpPr>
          <p:nvPr>
            <p:ph idx="1"/>
          </p:nvPr>
        </p:nvSpPr>
        <p:spPr>
          <a:xfrm>
            <a:off x="286870" y="1244366"/>
            <a:ext cx="10972800" cy="4952260"/>
          </a:xfrm>
        </p:spPr>
        <p:txBody>
          <a:bodyPr/>
          <a:lstStyle/>
          <a:p>
            <a:r>
              <a:rPr lang="en-US" sz="2200" u="sng"/>
              <a:t>2023 RPS Compliance Templates – Summary of Changes</a:t>
            </a:r>
          </a:p>
          <a:p>
            <a:pPr lvl="1"/>
            <a:r>
              <a:rPr lang="en-US" sz="1800"/>
              <a:t>Revised to reflect changes since 2022 Final templates.</a:t>
            </a:r>
          </a:p>
          <a:p>
            <a:pPr marL="339725" lvl="1" indent="0">
              <a:buNone/>
            </a:pPr>
            <a:endParaRPr lang="en-US" sz="1800"/>
          </a:p>
          <a:p>
            <a:r>
              <a:rPr lang="en-US" sz="2200" u="sng"/>
              <a:t>2023 RPS Compliance Templates – Data Entry Guide</a:t>
            </a:r>
          </a:p>
          <a:p>
            <a:pPr lvl="1"/>
            <a:r>
              <a:rPr lang="en-US" sz="1800"/>
              <a:t>Updated graphics and revised wording to reflect 2023 version of template.</a:t>
            </a:r>
          </a:p>
          <a:p>
            <a:pPr marL="339725" lvl="1" indent="0">
              <a:buNone/>
            </a:pPr>
            <a:endParaRPr lang="en-US" sz="1800"/>
          </a:p>
          <a:p>
            <a:r>
              <a:rPr lang="en-US" sz="2200" u="sng"/>
              <a:t>Hourly e-Tag Summary Report and Hourly e-Tag Reconciliation Report</a:t>
            </a:r>
          </a:p>
          <a:p>
            <a:pPr lvl="1"/>
            <a:r>
              <a:rPr lang="en-US" sz="1800"/>
              <a:t>Updated descriptive text to reflect year.</a:t>
            </a:r>
          </a:p>
          <a:p>
            <a:pPr marL="339725" lvl="1" indent="0">
              <a:buNone/>
            </a:pPr>
            <a:endParaRPr lang="en-US" sz="1800"/>
          </a:p>
          <a:p>
            <a:r>
              <a:rPr lang="en-US" sz="2200" u="sng"/>
              <a:t>RPS Contract ID Generator</a:t>
            </a:r>
          </a:p>
          <a:p>
            <a:pPr lvl="1"/>
            <a:r>
              <a:rPr lang="en-US" sz="1800"/>
              <a:t>Updated retail seller names/abbreviations to reflect market entrants and name changes.</a:t>
            </a:r>
          </a:p>
          <a:p>
            <a:pPr marL="339725" lvl="1" indent="0">
              <a:buNone/>
            </a:pPr>
            <a:endParaRPr lang="en-US" sz="1800"/>
          </a:p>
          <a:p>
            <a:pPr marL="0" indent="0">
              <a:buNone/>
            </a:pPr>
            <a:r>
              <a:rPr lang="en-US" sz="1800"/>
              <a:t>Please note that if either the </a:t>
            </a:r>
            <a:r>
              <a:rPr lang="en-US" sz="1800" u="sng"/>
              <a:t>2023 RPS Hourly eTag Summary Report</a:t>
            </a:r>
            <a:r>
              <a:rPr lang="en-US" sz="1800"/>
              <a:t> or the </a:t>
            </a:r>
            <a:r>
              <a:rPr lang="en-US" sz="1800" u="sng"/>
              <a:t>2023 RPS Hourly and e-Tag reconciliation report</a:t>
            </a:r>
            <a:r>
              <a:rPr lang="en-US" sz="1800"/>
              <a:t> are not included, the submission email should indicate that the omission was intentional.</a:t>
            </a:r>
          </a:p>
        </p:txBody>
      </p:sp>
      <p:sp>
        <p:nvSpPr>
          <p:cNvPr id="4" name="Slide Number Placeholder 3">
            <a:extLst>
              <a:ext uri="{FF2B5EF4-FFF2-40B4-BE49-F238E27FC236}">
                <a16:creationId xmlns:a16="http://schemas.microsoft.com/office/drawing/2014/main" id="{FBC85988-99E7-45D9-AA04-1C946F01F665}"/>
              </a:ext>
            </a:extLst>
          </p:cNvPr>
          <p:cNvSpPr>
            <a:spLocks noGrp="1"/>
          </p:cNvSpPr>
          <p:nvPr>
            <p:ph type="sldNum" sz="quarter" idx="12"/>
          </p:nvPr>
        </p:nvSpPr>
        <p:spPr/>
        <p:txBody>
          <a:bodyPr/>
          <a:lstStyle/>
          <a:p>
            <a:fld id="{1C4126A1-9282-4A82-AC02-A59AF4A969C8}" type="slidenum">
              <a:rPr lang="en-US" smtClean="0"/>
              <a:t>12</a:t>
            </a:fld>
            <a:endParaRPr lang="en-US"/>
          </a:p>
        </p:txBody>
      </p:sp>
    </p:spTree>
    <p:extLst>
      <p:ext uri="{BB962C8B-B14F-4D97-AF65-F5344CB8AC3E}">
        <p14:creationId xmlns:p14="http://schemas.microsoft.com/office/powerpoint/2010/main" val="441333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9C779-5AFD-431B-8457-70BDD912036D}"/>
              </a:ext>
            </a:extLst>
          </p:cNvPr>
          <p:cNvSpPr>
            <a:spLocks noGrp="1"/>
          </p:cNvSpPr>
          <p:nvPr>
            <p:ph type="title"/>
          </p:nvPr>
        </p:nvSpPr>
        <p:spPr>
          <a:xfrm>
            <a:off x="609599" y="213892"/>
            <a:ext cx="10972800" cy="732155"/>
          </a:xfrm>
        </p:spPr>
        <p:txBody>
          <a:bodyPr/>
          <a:lstStyle/>
          <a:p>
            <a:r>
              <a:rPr lang="en-US"/>
              <a:t>Retail Seller Q&amp;A</a:t>
            </a:r>
          </a:p>
        </p:txBody>
      </p:sp>
      <p:sp>
        <p:nvSpPr>
          <p:cNvPr id="3" name="Content Placeholder 2">
            <a:extLst>
              <a:ext uri="{FF2B5EF4-FFF2-40B4-BE49-F238E27FC236}">
                <a16:creationId xmlns:a16="http://schemas.microsoft.com/office/drawing/2014/main" id="{67961951-9176-40A2-A59B-FC560C7452CA}"/>
              </a:ext>
            </a:extLst>
          </p:cNvPr>
          <p:cNvSpPr>
            <a:spLocks noGrp="1"/>
          </p:cNvSpPr>
          <p:nvPr>
            <p:ph idx="1"/>
          </p:nvPr>
        </p:nvSpPr>
        <p:spPr>
          <a:xfrm>
            <a:off x="609601" y="946048"/>
            <a:ext cx="10628474" cy="5230916"/>
          </a:xfrm>
        </p:spPr>
        <p:txBody>
          <a:bodyPr/>
          <a:lstStyle/>
          <a:p>
            <a:r>
              <a:rPr lang="en-US" sz="2000" b="1"/>
              <a:t>Q&amp;A Session Instructions</a:t>
            </a:r>
          </a:p>
          <a:p>
            <a:pPr lvl="1"/>
            <a:r>
              <a:rPr lang="en-US" sz="1800"/>
              <a:t>All participants are muted on entry into the webinar </a:t>
            </a:r>
          </a:p>
          <a:p>
            <a:pPr lvl="1"/>
            <a:r>
              <a:rPr lang="en-US" sz="1800"/>
              <a:t>Use the Raise Hand function and send your question through the chat panel to the Host</a:t>
            </a:r>
          </a:p>
          <a:p>
            <a:pPr>
              <a:buFont typeface="Arial" panose="020B0604020202020204" pitchFamily="34" charset="0"/>
              <a:buChar char="•"/>
            </a:pPr>
            <a:r>
              <a:rPr lang="en-US" sz="2000" b="1"/>
              <a:t>To use the Raise Hand Function: </a:t>
            </a:r>
          </a:p>
          <a:p>
            <a:pPr marL="0" indent="0">
              <a:buNone/>
            </a:pPr>
            <a:endParaRPr lang="en-US" sz="2000" b="1"/>
          </a:p>
          <a:p>
            <a:pPr lvl="1"/>
            <a:r>
              <a:rPr lang="en-US" sz="1800"/>
              <a:t>Clicking on the Raise Hand button in the bottom bar will place a small hand icon next to your name in the participant list. Click on the button again to lower your hand. </a:t>
            </a:r>
            <a:endParaRPr lang="en-US" sz="2000" b="1"/>
          </a:p>
          <a:p>
            <a:r>
              <a:rPr lang="en-US" sz="2000" b="1"/>
              <a:t>To Send a Question through Chat:</a:t>
            </a:r>
          </a:p>
          <a:p>
            <a:endParaRPr lang="en-US" sz="2000" b="1"/>
          </a:p>
          <a:p>
            <a:pPr lvl="1"/>
            <a:r>
              <a:rPr lang="en-US" sz="1800"/>
              <a:t>Click on the Chat icon at the bottom of the screen. The chat panel will appear in the bottom right corner. By default, when sending a message, it will go to all the participants. You can send messages to the host, panelists, or all participants by selecting the drop-down labeled: </a:t>
            </a:r>
            <a:r>
              <a:rPr lang="en-US" sz="1800" b="1"/>
              <a:t>Send to </a:t>
            </a:r>
            <a:r>
              <a:rPr lang="en-US" sz="1800"/>
              <a:t>and choosing between these options. </a:t>
            </a:r>
            <a:r>
              <a:rPr lang="en-US"/>
              <a:t>	</a:t>
            </a:r>
          </a:p>
          <a:p>
            <a:pPr marL="339725" lvl="1" indent="0">
              <a:buNone/>
            </a:pPr>
            <a:r>
              <a:rPr lang="en-US" sz="2000"/>
              <a:t>	Example:</a:t>
            </a:r>
            <a:r>
              <a:rPr lang="en-US"/>
              <a:t> </a:t>
            </a:r>
          </a:p>
        </p:txBody>
      </p:sp>
      <p:sp>
        <p:nvSpPr>
          <p:cNvPr id="4" name="Slide Number Placeholder 3">
            <a:extLst>
              <a:ext uri="{FF2B5EF4-FFF2-40B4-BE49-F238E27FC236}">
                <a16:creationId xmlns:a16="http://schemas.microsoft.com/office/drawing/2014/main" id="{C90A44F1-D707-461F-A383-0AA364046528}"/>
              </a:ext>
            </a:extLst>
          </p:cNvPr>
          <p:cNvSpPr>
            <a:spLocks noGrp="1"/>
          </p:cNvSpPr>
          <p:nvPr>
            <p:ph type="sldNum" sz="quarter" idx="12"/>
          </p:nvPr>
        </p:nvSpPr>
        <p:spPr/>
        <p:txBody>
          <a:bodyPr/>
          <a:lstStyle/>
          <a:p>
            <a:fld id="{1C4126A1-9282-4A82-AC02-A59AF4A969C8}" type="slidenum">
              <a:rPr lang="en-US" smtClean="0"/>
              <a:t>13</a:t>
            </a:fld>
            <a:endParaRPr lang="en-US"/>
          </a:p>
        </p:txBody>
      </p:sp>
      <p:pic>
        <p:nvPicPr>
          <p:cNvPr id="5" name="Picture 4">
            <a:extLst>
              <a:ext uri="{FF2B5EF4-FFF2-40B4-BE49-F238E27FC236}">
                <a16:creationId xmlns:a16="http://schemas.microsoft.com/office/drawing/2014/main" id="{87426054-094A-42B3-9BF5-96268D8CD0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4399" y="5227947"/>
            <a:ext cx="3760645" cy="875119"/>
          </a:xfrm>
          <a:prstGeom prst="rect">
            <a:avLst/>
          </a:prstGeom>
        </p:spPr>
      </p:pic>
      <p:pic>
        <p:nvPicPr>
          <p:cNvPr id="20" name="Picture 19">
            <a:extLst>
              <a:ext uri="{FF2B5EF4-FFF2-40B4-BE49-F238E27FC236}">
                <a16:creationId xmlns:a16="http://schemas.microsoft.com/office/drawing/2014/main" id="{53E1AD13-B153-494D-0004-E1B373FC2DC4}"/>
              </a:ext>
            </a:extLst>
          </p:cNvPr>
          <p:cNvPicPr>
            <a:picLocks noChangeAspect="1"/>
          </p:cNvPicPr>
          <p:nvPr/>
        </p:nvPicPr>
        <p:blipFill rotWithShape="1">
          <a:blip r:embed="rId4"/>
          <a:srcRect l="31271" t="-7735" r="-425" b="-5523"/>
          <a:stretch/>
        </p:blipFill>
        <p:spPr>
          <a:xfrm>
            <a:off x="2186637" y="3606411"/>
            <a:ext cx="3873119" cy="485453"/>
          </a:xfrm>
          <a:prstGeom prst="rect">
            <a:avLst/>
          </a:prstGeom>
        </p:spPr>
      </p:pic>
      <p:sp>
        <p:nvSpPr>
          <p:cNvPr id="10" name="Oval 9">
            <a:extLst>
              <a:ext uri="{FF2B5EF4-FFF2-40B4-BE49-F238E27FC236}">
                <a16:creationId xmlns:a16="http://schemas.microsoft.com/office/drawing/2014/main" id="{11DD0B3D-9055-8B83-3547-24015AE5AE83}"/>
              </a:ext>
            </a:extLst>
          </p:cNvPr>
          <p:cNvSpPr/>
          <p:nvPr/>
        </p:nvSpPr>
        <p:spPr>
          <a:xfrm>
            <a:off x="5615841" y="3594838"/>
            <a:ext cx="497543" cy="497543"/>
          </a:xfrm>
          <a:prstGeom prst="ellipse">
            <a:avLst/>
          </a:prstGeom>
          <a:noFill/>
          <a:ln>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15" name="Picture 14">
            <a:extLst>
              <a:ext uri="{FF2B5EF4-FFF2-40B4-BE49-F238E27FC236}">
                <a16:creationId xmlns:a16="http://schemas.microsoft.com/office/drawing/2014/main" id="{E000F261-9E3D-C5CC-C483-E20FD686F90D}"/>
              </a:ext>
            </a:extLst>
          </p:cNvPr>
          <p:cNvPicPr>
            <a:picLocks noChangeAspect="1"/>
          </p:cNvPicPr>
          <p:nvPr/>
        </p:nvPicPr>
        <p:blipFill>
          <a:blip r:embed="rId5"/>
          <a:stretch>
            <a:fillRect/>
          </a:stretch>
        </p:blipFill>
        <p:spPr>
          <a:xfrm rot="16200000">
            <a:off x="3658959" y="2342457"/>
            <a:ext cx="77214" cy="610445"/>
          </a:xfrm>
          <a:prstGeom prst="rect">
            <a:avLst/>
          </a:prstGeom>
        </p:spPr>
      </p:pic>
      <p:pic>
        <p:nvPicPr>
          <p:cNvPr id="13" name="Picture 12">
            <a:extLst>
              <a:ext uri="{FF2B5EF4-FFF2-40B4-BE49-F238E27FC236}">
                <a16:creationId xmlns:a16="http://schemas.microsoft.com/office/drawing/2014/main" id="{DF965A3C-8A39-4875-6E77-00077E89A78F}"/>
              </a:ext>
            </a:extLst>
          </p:cNvPr>
          <p:cNvPicPr>
            <a:picLocks noChangeAspect="1"/>
          </p:cNvPicPr>
          <p:nvPr/>
        </p:nvPicPr>
        <p:blipFill rotWithShape="1">
          <a:blip r:embed="rId4"/>
          <a:srcRect l="31271" t="-7735" r="-425" b="-5523"/>
          <a:stretch/>
        </p:blipFill>
        <p:spPr>
          <a:xfrm>
            <a:off x="2193037" y="2278126"/>
            <a:ext cx="3873119" cy="485453"/>
          </a:xfrm>
          <a:prstGeom prst="rect">
            <a:avLst/>
          </a:prstGeom>
        </p:spPr>
      </p:pic>
      <p:sp>
        <p:nvSpPr>
          <p:cNvPr id="6" name="Oval 5">
            <a:extLst>
              <a:ext uri="{FF2B5EF4-FFF2-40B4-BE49-F238E27FC236}">
                <a16:creationId xmlns:a16="http://schemas.microsoft.com/office/drawing/2014/main" id="{DD194F16-772F-9AB1-C163-94AA9DB36330}"/>
              </a:ext>
            </a:extLst>
          </p:cNvPr>
          <p:cNvSpPr/>
          <p:nvPr/>
        </p:nvSpPr>
        <p:spPr>
          <a:xfrm>
            <a:off x="2195142" y="2271290"/>
            <a:ext cx="497543" cy="497543"/>
          </a:xfrm>
          <a:prstGeom prst="ellipse">
            <a:avLst/>
          </a:prstGeom>
          <a:noFill/>
          <a:ln>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16" name="Picture 15">
            <a:extLst>
              <a:ext uri="{FF2B5EF4-FFF2-40B4-BE49-F238E27FC236}">
                <a16:creationId xmlns:a16="http://schemas.microsoft.com/office/drawing/2014/main" id="{FF6B5AFD-6E47-483F-F2A8-A896A6D0E47F}"/>
              </a:ext>
            </a:extLst>
          </p:cNvPr>
          <p:cNvPicPr>
            <a:picLocks noChangeAspect="1"/>
          </p:cNvPicPr>
          <p:nvPr/>
        </p:nvPicPr>
        <p:blipFill>
          <a:blip r:embed="rId6"/>
          <a:stretch>
            <a:fillRect/>
          </a:stretch>
        </p:blipFill>
        <p:spPr>
          <a:xfrm>
            <a:off x="6273447" y="2278126"/>
            <a:ext cx="3495675" cy="466725"/>
          </a:xfrm>
          <a:prstGeom prst="rect">
            <a:avLst/>
          </a:prstGeom>
        </p:spPr>
      </p:pic>
      <p:pic>
        <p:nvPicPr>
          <p:cNvPr id="18" name="Picture 17">
            <a:extLst>
              <a:ext uri="{FF2B5EF4-FFF2-40B4-BE49-F238E27FC236}">
                <a16:creationId xmlns:a16="http://schemas.microsoft.com/office/drawing/2014/main" id="{2D7A68C1-FBDC-8F3C-829E-99EE7C33AF3A}"/>
              </a:ext>
            </a:extLst>
          </p:cNvPr>
          <p:cNvPicPr>
            <a:picLocks noChangeAspect="1"/>
          </p:cNvPicPr>
          <p:nvPr/>
        </p:nvPicPr>
        <p:blipFill>
          <a:blip r:embed="rId6"/>
          <a:stretch>
            <a:fillRect/>
          </a:stretch>
        </p:blipFill>
        <p:spPr>
          <a:xfrm>
            <a:off x="6245306" y="3646425"/>
            <a:ext cx="3495675" cy="466725"/>
          </a:xfrm>
          <a:prstGeom prst="rect">
            <a:avLst/>
          </a:prstGeom>
        </p:spPr>
      </p:pic>
      <p:sp>
        <p:nvSpPr>
          <p:cNvPr id="19" name="Oval 18">
            <a:extLst>
              <a:ext uri="{FF2B5EF4-FFF2-40B4-BE49-F238E27FC236}">
                <a16:creationId xmlns:a16="http://schemas.microsoft.com/office/drawing/2014/main" id="{EC3399C1-B16E-6EBD-9221-40145CCF326B}"/>
              </a:ext>
            </a:extLst>
          </p:cNvPr>
          <p:cNvSpPr/>
          <p:nvPr/>
        </p:nvSpPr>
        <p:spPr>
          <a:xfrm>
            <a:off x="9293816" y="3594321"/>
            <a:ext cx="497543" cy="497543"/>
          </a:xfrm>
          <a:prstGeom prst="ellipse">
            <a:avLst/>
          </a:prstGeom>
          <a:noFill/>
          <a:ln>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21" name="Oval 20">
            <a:extLst>
              <a:ext uri="{FF2B5EF4-FFF2-40B4-BE49-F238E27FC236}">
                <a16:creationId xmlns:a16="http://schemas.microsoft.com/office/drawing/2014/main" id="{962E5DE2-1EC6-4C20-C3F6-2380A0D7CABB}"/>
              </a:ext>
            </a:extLst>
          </p:cNvPr>
          <p:cNvSpPr/>
          <p:nvPr/>
        </p:nvSpPr>
        <p:spPr>
          <a:xfrm>
            <a:off x="6273447" y="2271289"/>
            <a:ext cx="497543" cy="497543"/>
          </a:xfrm>
          <a:prstGeom prst="ellipse">
            <a:avLst/>
          </a:prstGeom>
          <a:noFill/>
          <a:ln>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333657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33101-8F59-4834-919B-4B11182330EC}"/>
              </a:ext>
            </a:extLst>
          </p:cNvPr>
          <p:cNvSpPr>
            <a:spLocks noGrp="1"/>
          </p:cNvSpPr>
          <p:nvPr>
            <p:ph type="title"/>
          </p:nvPr>
        </p:nvSpPr>
        <p:spPr>
          <a:xfrm>
            <a:off x="609600" y="365125"/>
            <a:ext cx="10972800" cy="823595"/>
          </a:xfrm>
        </p:spPr>
        <p:txBody>
          <a:bodyPr/>
          <a:lstStyle/>
          <a:p>
            <a:r>
              <a:rPr lang="en-US"/>
              <a:t>Additional Questions?</a:t>
            </a:r>
          </a:p>
        </p:txBody>
      </p:sp>
      <p:sp>
        <p:nvSpPr>
          <p:cNvPr id="3" name="Content Placeholder 2">
            <a:extLst>
              <a:ext uri="{FF2B5EF4-FFF2-40B4-BE49-F238E27FC236}">
                <a16:creationId xmlns:a16="http://schemas.microsoft.com/office/drawing/2014/main" id="{F1D242DF-4369-4B8D-9894-25B75C0DA610}"/>
              </a:ext>
            </a:extLst>
          </p:cNvPr>
          <p:cNvSpPr>
            <a:spLocks noGrp="1"/>
          </p:cNvSpPr>
          <p:nvPr>
            <p:ph idx="1"/>
          </p:nvPr>
        </p:nvSpPr>
        <p:spPr>
          <a:xfrm>
            <a:off x="286869" y="1244366"/>
            <a:ext cx="11590171" cy="4952260"/>
          </a:xfrm>
        </p:spPr>
        <p:txBody>
          <a:bodyPr/>
          <a:lstStyle/>
          <a:p>
            <a:pPr marL="0" indent="0">
              <a:buNone/>
            </a:pPr>
            <a:r>
              <a:rPr lang="en-US" sz="2200"/>
              <a:t>The CPUC RPS website can be accessed at: </a:t>
            </a:r>
            <a:r>
              <a:rPr lang="en-US" sz="2200">
                <a:hlinkClick r:id="rId3"/>
              </a:rPr>
              <a:t>https://www.cpuc.ca.gov/industries-and-topics/electrical-energy/electric-power-procurement/rps</a:t>
            </a:r>
            <a:r>
              <a:rPr lang="en-US" sz="2200"/>
              <a:t>. </a:t>
            </a:r>
          </a:p>
          <a:p>
            <a:pPr marL="0" indent="0">
              <a:buNone/>
            </a:pPr>
            <a:endParaRPr lang="en-US" sz="2200"/>
          </a:p>
          <a:p>
            <a:pPr marL="0" indent="0">
              <a:buNone/>
            </a:pPr>
            <a:r>
              <a:rPr lang="en-US" sz="2200"/>
              <a:t>For more information on RPS Compliance Reporting, or to download the Compliance Report Templates, visit: </a:t>
            </a:r>
            <a:r>
              <a:rPr lang="en-US" sz="2200">
                <a:hlinkClick r:id="rId4"/>
              </a:rPr>
              <a:t>https://www.cpuc.ca.gov/industries-and-topics/electrical-energy/electric-power-procurement/rps/rps-compliance-rules-and-process/rps-compliance-and-reporting</a:t>
            </a:r>
            <a:r>
              <a:rPr lang="en-US" sz="2200"/>
              <a:t>.</a:t>
            </a:r>
          </a:p>
          <a:p>
            <a:pPr marL="0" indent="0">
              <a:buNone/>
            </a:pPr>
            <a:endParaRPr lang="en-US" sz="2200"/>
          </a:p>
          <a:p>
            <a:pPr marL="0" indent="0">
              <a:buNone/>
            </a:pPr>
            <a:r>
              <a:rPr lang="en-US" sz="2200"/>
              <a:t>There is also a Compliance Reporting FAQ is available at: </a:t>
            </a:r>
            <a:r>
              <a:rPr lang="en-US" sz="2200">
                <a:hlinkClick r:id="rId5"/>
              </a:rPr>
              <a:t>https://www.cpuc.ca.gov/-/media/cpuc-website/industries-and-topics/documents/energy/rps/rps-compliance-faq_2020.pdf</a:t>
            </a:r>
            <a:r>
              <a:rPr lang="en-US" sz="2200"/>
              <a:t>. </a:t>
            </a:r>
          </a:p>
          <a:p>
            <a:pPr marL="0" indent="0">
              <a:buNone/>
            </a:pPr>
            <a:endParaRPr lang="en-US" sz="2200"/>
          </a:p>
          <a:p>
            <a:pPr marL="0" indent="0">
              <a:buNone/>
            </a:pPr>
            <a:r>
              <a:rPr lang="en-US" sz="2200"/>
              <a:t>For any remaining questions or comments, contact: </a:t>
            </a:r>
            <a:r>
              <a:rPr lang="en-US" sz="2200">
                <a:hlinkClick r:id="rId6"/>
              </a:rPr>
              <a:t>rpscompliance@cpuc.ca.gov</a:t>
            </a:r>
            <a:r>
              <a:rPr lang="en-US" sz="2200"/>
              <a:t>. </a:t>
            </a:r>
          </a:p>
        </p:txBody>
      </p:sp>
      <p:sp>
        <p:nvSpPr>
          <p:cNvPr id="4" name="Slide Number Placeholder 3">
            <a:extLst>
              <a:ext uri="{FF2B5EF4-FFF2-40B4-BE49-F238E27FC236}">
                <a16:creationId xmlns:a16="http://schemas.microsoft.com/office/drawing/2014/main" id="{FBC85988-99E7-45D9-AA04-1C946F01F665}"/>
              </a:ext>
            </a:extLst>
          </p:cNvPr>
          <p:cNvSpPr>
            <a:spLocks noGrp="1"/>
          </p:cNvSpPr>
          <p:nvPr>
            <p:ph type="sldNum" sz="quarter" idx="12"/>
          </p:nvPr>
        </p:nvSpPr>
        <p:spPr/>
        <p:txBody>
          <a:bodyPr/>
          <a:lstStyle/>
          <a:p>
            <a:fld id="{1C4126A1-9282-4A82-AC02-A59AF4A969C8}" type="slidenum">
              <a:rPr lang="en-US" smtClean="0"/>
              <a:t>14</a:t>
            </a:fld>
            <a:endParaRPr lang="en-US"/>
          </a:p>
        </p:txBody>
      </p:sp>
    </p:spTree>
    <p:extLst>
      <p:ext uri="{BB962C8B-B14F-4D97-AF65-F5344CB8AC3E}">
        <p14:creationId xmlns:p14="http://schemas.microsoft.com/office/powerpoint/2010/main" val="348755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C5BCD-9A4A-4FFE-A5F4-98997342C371}"/>
              </a:ext>
            </a:extLst>
          </p:cNvPr>
          <p:cNvSpPr>
            <a:spLocks noGrp="1"/>
          </p:cNvSpPr>
          <p:nvPr>
            <p:ph type="title"/>
          </p:nvPr>
        </p:nvSpPr>
        <p:spPr/>
        <p:txBody>
          <a:bodyPr/>
          <a:lstStyle/>
          <a:p>
            <a:pPr algn="ctr"/>
            <a:r>
              <a:rPr lang="en-US"/>
              <a:t>~Fin~</a:t>
            </a:r>
          </a:p>
        </p:txBody>
      </p:sp>
      <p:sp>
        <p:nvSpPr>
          <p:cNvPr id="3" name="Content Placeholder 2">
            <a:extLst>
              <a:ext uri="{FF2B5EF4-FFF2-40B4-BE49-F238E27FC236}">
                <a16:creationId xmlns:a16="http://schemas.microsoft.com/office/drawing/2014/main" id="{24B2F982-DC60-4BFA-86B0-A44B2A0FC4E5}"/>
              </a:ext>
            </a:extLst>
          </p:cNvPr>
          <p:cNvSpPr>
            <a:spLocks noGrp="1"/>
          </p:cNvSpPr>
          <p:nvPr>
            <p:ph idx="1"/>
          </p:nvPr>
        </p:nvSpPr>
        <p:spPr/>
        <p:txBody>
          <a:bodyPr/>
          <a:lstStyle/>
          <a:p>
            <a:pPr marL="0" indent="0" algn="ctr">
              <a:buNone/>
            </a:pPr>
            <a:endParaRPr lang="en-US" sz="4800" b="1"/>
          </a:p>
          <a:p>
            <a:pPr marL="0" indent="0" algn="ctr">
              <a:buNone/>
            </a:pPr>
            <a:endParaRPr lang="en-US" sz="4800" b="1"/>
          </a:p>
          <a:p>
            <a:pPr marL="0" indent="0" algn="ctr">
              <a:buNone/>
            </a:pPr>
            <a:r>
              <a:rPr lang="en-US" sz="4800" b="1"/>
              <a:t>Thank you!</a:t>
            </a:r>
          </a:p>
        </p:txBody>
      </p:sp>
      <p:sp>
        <p:nvSpPr>
          <p:cNvPr id="4" name="Slide Number Placeholder 3">
            <a:extLst>
              <a:ext uri="{FF2B5EF4-FFF2-40B4-BE49-F238E27FC236}">
                <a16:creationId xmlns:a16="http://schemas.microsoft.com/office/drawing/2014/main" id="{697D074E-D211-40C1-9FF4-7AFDAE169421}"/>
              </a:ext>
            </a:extLst>
          </p:cNvPr>
          <p:cNvSpPr>
            <a:spLocks noGrp="1"/>
          </p:cNvSpPr>
          <p:nvPr>
            <p:ph type="sldNum" sz="quarter" idx="12"/>
          </p:nvPr>
        </p:nvSpPr>
        <p:spPr/>
        <p:txBody>
          <a:bodyPr/>
          <a:lstStyle/>
          <a:p>
            <a:fld id="{1C4126A1-9282-4A82-AC02-A59AF4A969C8}" type="slidenum">
              <a:rPr lang="en-US" smtClean="0"/>
              <a:t>15</a:t>
            </a:fld>
            <a:endParaRPr lang="en-US"/>
          </a:p>
        </p:txBody>
      </p:sp>
    </p:spTree>
    <p:extLst>
      <p:ext uri="{BB962C8B-B14F-4D97-AF65-F5344CB8AC3E}">
        <p14:creationId xmlns:p14="http://schemas.microsoft.com/office/powerpoint/2010/main" val="717255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1814837-9F24-44CF-A219-534D7FF538F3}"/>
              </a:ext>
            </a:extLst>
          </p:cNvPr>
          <p:cNvSpPr>
            <a:spLocks noGrp="1"/>
          </p:cNvSpPr>
          <p:nvPr>
            <p:ph type="title"/>
          </p:nvPr>
        </p:nvSpPr>
        <p:spPr/>
        <p:txBody>
          <a:bodyPr/>
          <a:lstStyle/>
          <a:p>
            <a:r>
              <a:rPr lang="en-US"/>
              <a:t>Backup</a:t>
            </a:r>
          </a:p>
        </p:txBody>
      </p:sp>
      <p:sp>
        <p:nvSpPr>
          <p:cNvPr id="6" name="Text Placeholder 5">
            <a:extLst>
              <a:ext uri="{FF2B5EF4-FFF2-40B4-BE49-F238E27FC236}">
                <a16:creationId xmlns:a16="http://schemas.microsoft.com/office/drawing/2014/main" id="{329E9F92-567A-4C4F-BFCF-4F4EE46F8D6A}"/>
              </a:ext>
            </a:extLst>
          </p:cNvPr>
          <p:cNvSpPr>
            <a:spLocks noGrp="1"/>
          </p:cNvSpPr>
          <p:nvPr>
            <p:ph type="body" idx="1"/>
          </p:nvPr>
        </p:nvSpPr>
        <p:spPr/>
        <p:txBody>
          <a:bodyPr/>
          <a:lstStyle/>
          <a:p>
            <a:r>
              <a:rPr lang="en-US"/>
              <a:t>slides</a:t>
            </a:r>
          </a:p>
        </p:txBody>
      </p:sp>
      <p:sp>
        <p:nvSpPr>
          <p:cNvPr id="4" name="Slide Number Placeholder 3">
            <a:extLst>
              <a:ext uri="{FF2B5EF4-FFF2-40B4-BE49-F238E27FC236}">
                <a16:creationId xmlns:a16="http://schemas.microsoft.com/office/drawing/2014/main" id="{C484D410-FBCD-4297-A0DE-4FA58343B663}"/>
              </a:ext>
            </a:extLst>
          </p:cNvPr>
          <p:cNvSpPr>
            <a:spLocks noGrp="1"/>
          </p:cNvSpPr>
          <p:nvPr>
            <p:ph type="sldNum" sz="quarter" idx="12"/>
          </p:nvPr>
        </p:nvSpPr>
        <p:spPr/>
        <p:txBody>
          <a:bodyPr/>
          <a:lstStyle/>
          <a:p>
            <a:fld id="{1C4126A1-9282-4A82-AC02-A59AF4A969C8}" type="slidenum">
              <a:rPr lang="en-US" smtClean="0"/>
              <a:t>16</a:t>
            </a:fld>
            <a:endParaRPr lang="en-US"/>
          </a:p>
        </p:txBody>
      </p:sp>
    </p:spTree>
    <p:extLst>
      <p:ext uri="{BB962C8B-B14F-4D97-AF65-F5344CB8AC3E}">
        <p14:creationId xmlns:p14="http://schemas.microsoft.com/office/powerpoint/2010/main" val="4005913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33101-8F59-4834-919B-4B11182330EC}"/>
              </a:ext>
            </a:extLst>
          </p:cNvPr>
          <p:cNvSpPr>
            <a:spLocks noGrp="1"/>
          </p:cNvSpPr>
          <p:nvPr>
            <p:ph type="title"/>
          </p:nvPr>
        </p:nvSpPr>
        <p:spPr>
          <a:xfrm>
            <a:off x="609600" y="365125"/>
            <a:ext cx="10972800" cy="823595"/>
          </a:xfrm>
        </p:spPr>
        <p:txBody>
          <a:bodyPr/>
          <a:lstStyle/>
          <a:p>
            <a:r>
              <a:rPr lang="en-US"/>
              <a:t>RPS Compliance Report Requirements</a:t>
            </a:r>
          </a:p>
        </p:txBody>
      </p:sp>
      <p:sp>
        <p:nvSpPr>
          <p:cNvPr id="3" name="Content Placeholder 2">
            <a:extLst>
              <a:ext uri="{FF2B5EF4-FFF2-40B4-BE49-F238E27FC236}">
                <a16:creationId xmlns:a16="http://schemas.microsoft.com/office/drawing/2014/main" id="{F1D242DF-4369-4B8D-9894-25B75C0DA610}"/>
              </a:ext>
            </a:extLst>
          </p:cNvPr>
          <p:cNvSpPr>
            <a:spLocks noGrp="1"/>
          </p:cNvSpPr>
          <p:nvPr>
            <p:ph idx="1"/>
          </p:nvPr>
        </p:nvSpPr>
        <p:spPr>
          <a:xfrm>
            <a:off x="286870" y="1244366"/>
            <a:ext cx="10972800" cy="4952260"/>
          </a:xfrm>
        </p:spPr>
        <p:txBody>
          <a:bodyPr/>
          <a:lstStyle/>
          <a:p>
            <a:pPr marL="0" indent="0">
              <a:buNone/>
            </a:pPr>
            <a:r>
              <a:rPr lang="en-US"/>
              <a:t>SB 155</a:t>
            </a:r>
          </a:p>
          <a:p>
            <a:r>
              <a:rPr lang="en-US"/>
              <a:t>Per PUC 399.13.(a)(4), the CPUC will review retail sellers’ annual compliance reports and notify them if review shows that they may be at risk of not satisfying the renewable procurement requirements for the current or future compliance period, and provide recommendations</a:t>
            </a:r>
          </a:p>
          <a:p>
            <a:endParaRPr lang="en-US"/>
          </a:p>
        </p:txBody>
      </p:sp>
      <p:sp>
        <p:nvSpPr>
          <p:cNvPr id="4" name="Slide Number Placeholder 3">
            <a:extLst>
              <a:ext uri="{FF2B5EF4-FFF2-40B4-BE49-F238E27FC236}">
                <a16:creationId xmlns:a16="http://schemas.microsoft.com/office/drawing/2014/main" id="{FBC85988-99E7-45D9-AA04-1C946F01F665}"/>
              </a:ext>
            </a:extLst>
          </p:cNvPr>
          <p:cNvSpPr>
            <a:spLocks noGrp="1"/>
          </p:cNvSpPr>
          <p:nvPr>
            <p:ph type="sldNum" sz="quarter" idx="12"/>
          </p:nvPr>
        </p:nvSpPr>
        <p:spPr/>
        <p:txBody>
          <a:bodyPr/>
          <a:lstStyle/>
          <a:p>
            <a:fld id="{1C4126A1-9282-4A82-AC02-A59AF4A969C8}" type="slidenum">
              <a:rPr lang="en-US" smtClean="0"/>
              <a:t>17</a:t>
            </a:fld>
            <a:endParaRPr lang="en-US"/>
          </a:p>
        </p:txBody>
      </p:sp>
    </p:spTree>
    <p:extLst>
      <p:ext uri="{BB962C8B-B14F-4D97-AF65-F5344CB8AC3E}">
        <p14:creationId xmlns:p14="http://schemas.microsoft.com/office/powerpoint/2010/main" val="104703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EB197-B8E8-4986-B050-3BB011503334}"/>
              </a:ext>
            </a:extLst>
          </p:cNvPr>
          <p:cNvSpPr>
            <a:spLocks noGrp="1"/>
          </p:cNvSpPr>
          <p:nvPr>
            <p:ph type="title"/>
          </p:nvPr>
        </p:nvSpPr>
        <p:spPr>
          <a:xfrm>
            <a:off x="609600" y="365125"/>
            <a:ext cx="10972800" cy="926465"/>
          </a:xfrm>
        </p:spPr>
        <p:txBody>
          <a:bodyPr/>
          <a:lstStyle/>
          <a:p>
            <a:r>
              <a:rPr lang="en-US"/>
              <a:t>Webinar Information</a:t>
            </a:r>
          </a:p>
        </p:txBody>
      </p:sp>
      <p:sp>
        <p:nvSpPr>
          <p:cNvPr id="3" name="Content Placeholder 2">
            <a:extLst>
              <a:ext uri="{FF2B5EF4-FFF2-40B4-BE49-F238E27FC236}">
                <a16:creationId xmlns:a16="http://schemas.microsoft.com/office/drawing/2014/main" id="{7F90E47C-638E-4E56-8BBC-D4C7D39FA17D}"/>
              </a:ext>
            </a:extLst>
          </p:cNvPr>
          <p:cNvSpPr>
            <a:spLocks noGrp="1"/>
          </p:cNvSpPr>
          <p:nvPr>
            <p:ph idx="1"/>
          </p:nvPr>
        </p:nvSpPr>
        <p:spPr>
          <a:xfrm>
            <a:off x="683703" y="1383030"/>
            <a:ext cx="10824594" cy="5108724"/>
          </a:xfrm>
        </p:spPr>
        <p:txBody>
          <a:bodyPr/>
          <a:lstStyle/>
          <a:p>
            <a:pPr>
              <a:lnSpc>
                <a:spcPct val="114000"/>
              </a:lnSpc>
            </a:pPr>
            <a:r>
              <a:rPr lang="en-US"/>
              <a:t>All participants will be muted on entry to the webinar, but may unmute themselves for questions</a:t>
            </a:r>
          </a:p>
          <a:p>
            <a:pPr>
              <a:lnSpc>
                <a:spcPct val="114000"/>
              </a:lnSpc>
            </a:pPr>
            <a:r>
              <a:rPr lang="en-US"/>
              <a:t>Participants may ask clarifying questions through the chat window during the first half of the webinar</a:t>
            </a:r>
          </a:p>
          <a:p>
            <a:pPr>
              <a:lnSpc>
                <a:spcPct val="114000"/>
              </a:lnSpc>
            </a:pPr>
            <a:r>
              <a:rPr lang="en-US"/>
              <a:t>Participants will have an open forum to ask specific questions on the templates during the second half of the webinar. </a:t>
            </a:r>
          </a:p>
          <a:p>
            <a:pPr>
              <a:lnSpc>
                <a:spcPct val="114000"/>
              </a:lnSpc>
            </a:pPr>
            <a:r>
              <a:rPr lang="en-US">
                <a:solidFill>
                  <a:srgbClr val="FF0000"/>
                </a:solidFill>
              </a:rPr>
              <a:t>Disclaimer: This webinar will be recorded, with the upload (and a copy of these slides) available from </a:t>
            </a:r>
            <a:r>
              <a:rPr lang="en-US">
                <a:solidFill>
                  <a:srgbClr val="FF0000"/>
                </a:solidFill>
                <a:hlinkClick r:id="rId3"/>
              </a:rPr>
              <a:t>https://www.cpuc.ca.gov/industries-and-topics/electrical-energy/electric-power-procurement/rps/rps-compliance-rules-and-process/rps-compliance-and-reporting</a:t>
            </a:r>
            <a:r>
              <a:rPr lang="en-US">
                <a:solidFill>
                  <a:srgbClr val="FF0000"/>
                </a:solidFill>
              </a:rPr>
              <a:t> </a:t>
            </a:r>
          </a:p>
        </p:txBody>
      </p:sp>
      <p:sp>
        <p:nvSpPr>
          <p:cNvPr id="4" name="Slide Number Placeholder 3">
            <a:extLst>
              <a:ext uri="{FF2B5EF4-FFF2-40B4-BE49-F238E27FC236}">
                <a16:creationId xmlns:a16="http://schemas.microsoft.com/office/drawing/2014/main" id="{B1E459E5-3E53-41CC-AA1B-38682CF82D6E}"/>
              </a:ext>
            </a:extLst>
          </p:cNvPr>
          <p:cNvSpPr>
            <a:spLocks noGrp="1"/>
          </p:cNvSpPr>
          <p:nvPr>
            <p:ph type="sldNum" sz="quarter" idx="12"/>
          </p:nvPr>
        </p:nvSpPr>
        <p:spPr/>
        <p:txBody>
          <a:bodyPr/>
          <a:lstStyle/>
          <a:p>
            <a:fld id="{1C4126A1-9282-4A82-AC02-A59AF4A969C8}" type="slidenum">
              <a:rPr lang="en-US" smtClean="0"/>
              <a:t>2</a:t>
            </a:fld>
            <a:endParaRPr lang="en-US"/>
          </a:p>
        </p:txBody>
      </p:sp>
    </p:spTree>
    <p:extLst>
      <p:ext uri="{BB962C8B-B14F-4D97-AF65-F5344CB8AC3E}">
        <p14:creationId xmlns:p14="http://schemas.microsoft.com/office/powerpoint/2010/main" val="2299963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C22BF-DCA5-44E3-92AF-257D567D55B8}"/>
              </a:ext>
            </a:extLst>
          </p:cNvPr>
          <p:cNvSpPr>
            <a:spLocks noGrp="1"/>
          </p:cNvSpPr>
          <p:nvPr>
            <p:ph type="title"/>
          </p:nvPr>
        </p:nvSpPr>
        <p:spPr>
          <a:xfrm>
            <a:off x="609600" y="365125"/>
            <a:ext cx="10972800" cy="960755"/>
          </a:xfrm>
        </p:spPr>
        <p:txBody>
          <a:bodyPr/>
          <a:lstStyle/>
          <a:p>
            <a:pPr algn="ctr"/>
            <a:r>
              <a:rPr lang="en-US"/>
              <a:t>Agenda</a:t>
            </a:r>
          </a:p>
        </p:txBody>
      </p:sp>
      <p:graphicFrame>
        <p:nvGraphicFramePr>
          <p:cNvPr id="5" name="Table 5">
            <a:extLst>
              <a:ext uri="{FF2B5EF4-FFF2-40B4-BE49-F238E27FC236}">
                <a16:creationId xmlns:a16="http://schemas.microsoft.com/office/drawing/2014/main" id="{62FF0671-6567-4679-9D8A-5ABB2AC5037B}"/>
              </a:ext>
            </a:extLst>
          </p:cNvPr>
          <p:cNvGraphicFramePr>
            <a:graphicFrameLocks noGrp="1"/>
          </p:cNvGraphicFramePr>
          <p:nvPr>
            <p:ph idx="1"/>
            <p:extLst>
              <p:ext uri="{D42A27DB-BD31-4B8C-83A1-F6EECF244321}">
                <p14:modId xmlns:p14="http://schemas.microsoft.com/office/powerpoint/2010/main" val="1465508214"/>
              </p:ext>
            </p:extLst>
          </p:nvPr>
        </p:nvGraphicFramePr>
        <p:xfrm>
          <a:off x="954405" y="1487620"/>
          <a:ext cx="10283190" cy="3960590"/>
        </p:xfrm>
        <a:graphic>
          <a:graphicData uri="http://schemas.openxmlformats.org/drawingml/2006/table">
            <a:tbl>
              <a:tblPr firstRow="1" bandRow="1">
                <a:tableStyleId>{6E25E649-3F16-4E02-A733-19D2CDBF48F0}</a:tableStyleId>
              </a:tblPr>
              <a:tblGrid>
                <a:gridCol w="5754867">
                  <a:extLst>
                    <a:ext uri="{9D8B030D-6E8A-4147-A177-3AD203B41FA5}">
                      <a16:colId xmlns:a16="http://schemas.microsoft.com/office/drawing/2014/main" val="2613821912"/>
                    </a:ext>
                  </a:extLst>
                </a:gridCol>
                <a:gridCol w="4528323">
                  <a:extLst>
                    <a:ext uri="{9D8B030D-6E8A-4147-A177-3AD203B41FA5}">
                      <a16:colId xmlns:a16="http://schemas.microsoft.com/office/drawing/2014/main" val="1074035100"/>
                    </a:ext>
                  </a:extLst>
                </a:gridCol>
              </a:tblGrid>
              <a:tr h="495209">
                <a:tc>
                  <a:txBody>
                    <a:bodyPr/>
                    <a:lstStyle/>
                    <a:p>
                      <a:pPr algn="ctr"/>
                      <a:r>
                        <a:rPr lang="en-US"/>
                        <a:t>Agenda Item</a:t>
                      </a:r>
                    </a:p>
                  </a:txBody>
                  <a:tcPr/>
                </a:tc>
                <a:tc>
                  <a:txBody>
                    <a:bodyPr/>
                    <a:lstStyle/>
                    <a:p>
                      <a:pPr algn="ctr"/>
                      <a:r>
                        <a:rPr lang="en-US"/>
                        <a:t>Timing</a:t>
                      </a:r>
                    </a:p>
                  </a:txBody>
                  <a:tcPr/>
                </a:tc>
                <a:extLst>
                  <a:ext uri="{0D108BD9-81ED-4DB2-BD59-A6C34878D82A}">
                    <a16:rowId xmlns:a16="http://schemas.microsoft.com/office/drawing/2014/main" val="89020947"/>
                  </a:ext>
                </a:extLst>
              </a:tr>
              <a:tr h="495209">
                <a:tc>
                  <a:txBody>
                    <a:bodyPr/>
                    <a:lstStyle/>
                    <a:p>
                      <a:pPr algn="ctr"/>
                      <a:r>
                        <a:rPr lang="en-US"/>
                        <a:t>Welcome and Introduction</a:t>
                      </a:r>
                    </a:p>
                  </a:txBody>
                  <a:tcPr/>
                </a:tc>
                <a:tc>
                  <a:txBody>
                    <a:bodyPr/>
                    <a:lstStyle/>
                    <a:p>
                      <a:pPr algn="ctr"/>
                      <a:r>
                        <a:rPr lang="en-US"/>
                        <a:t>11:00 -11:05 am</a:t>
                      </a:r>
                    </a:p>
                  </a:txBody>
                  <a:tcPr/>
                </a:tc>
                <a:extLst>
                  <a:ext uri="{0D108BD9-81ED-4DB2-BD59-A6C34878D82A}">
                    <a16:rowId xmlns:a16="http://schemas.microsoft.com/office/drawing/2014/main" val="2372577917"/>
                  </a:ext>
                </a:extLst>
              </a:tr>
              <a:tr h="495209">
                <a:tc>
                  <a:txBody>
                    <a:bodyPr/>
                    <a:lstStyle/>
                    <a:p>
                      <a:pPr algn="ctr"/>
                      <a:r>
                        <a:rPr lang="en-US"/>
                        <a:t>Purpose of Webinar</a:t>
                      </a:r>
                    </a:p>
                  </a:txBody>
                  <a:tcPr/>
                </a:tc>
                <a:tc>
                  <a:txBody>
                    <a:bodyPr/>
                    <a:lstStyle/>
                    <a:p>
                      <a:pPr algn="ctr"/>
                      <a:r>
                        <a:rPr lang="en-US"/>
                        <a:t>11:05 -11:10 am</a:t>
                      </a:r>
                    </a:p>
                  </a:txBody>
                  <a:tcPr/>
                </a:tc>
                <a:extLst>
                  <a:ext uri="{0D108BD9-81ED-4DB2-BD59-A6C34878D82A}">
                    <a16:rowId xmlns:a16="http://schemas.microsoft.com/office/drawing/2014/main" val="2902266077"/>
                  </a:ext>
                </a:extLst>
              </a:tr>
              <a:tr h="4952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Submission Schedule and Instructions</a:t>
                      </a:r>
                    </a:p>
                  </a:txBody>
                  <a:tcPr/>
                </a:tc>
                <a:tc>
                  <a:txBody>
                    <a:bodyPr/>
                    <a:lstStyle/>
                    <a:p>
                      <a:pPr algn="ctr"/>
                      <a:r>
                        <a:rPr lang="en-US"/>
                        <a:t>11:10 -11:15 am</a:t>
                      </a:r>
                    </a:p>
                  </a:txBody>
                  <a:tcPr/>
                </a:tc>
                <a:extLst>
                  <a:ext uri="{0D108BD9-81ED-4DB2-BD59-A6C34878D82A}">
                    <a16:rowId xmlns:a16="http://schemas.microsoft.com/office/drawing/2014/main" val="2532354404"/>
                  </a:ext>
                </a:extLst>
              </a:tr>
              <a:tr h="495209">
                <a:tc>
                  <a:txBody>
                    <a:bodyPr/>
                    <a:lstStyle/>
                    <a:p>
                      <a:pPr algn="ctr"/>
                      <a:r>
                        <a:rPr lang="en-US"/>
                        <a:t>Changes to RPS Compliance Report Templates</a:t>
                      </a:r>
                    </a:p>
                  </a:txBody>
                  <a:tcPr/>
                </a:tc>
                <a:tc>
                  <a:txBody>
                    <a:bodyPr/>
                    <a:lstStyle/>
                    <a:p>
                      <a:pPr algn="ctr"/>
                      <a:r>
                        <a:rPr lang="en-US"/>
                        <a:t>11:15 -11:30 am</a:t>
                      </a:r>
                    </a:p>
                  </a:txBody>
                  <a:tcPr/>
                </a:tc>
                <a:extLst>
                  <a:ext uri="{0D108BD9-81ED-4DB2-BD59-A6C34878D82A}">
                    <a16:rowId xmlns:a16="http://schemas.microsoft.com/office/drawing/2014/main" val="378741398"/>
                  </a:ext>
                </a:extLst>
              </a:tr>
              <a:tr h="488593">
                <a:tc>
                  <a:txBody>
                    <a:bodyPr/>
                    <a:lstStyle/>
                    <a:p>
                      <a:pPr algn="ctr"/>
                      <a:r>
                        <a:rPr lang="en-US"/>
                        <a:t>Changes to Technical Documentation</a:t>
                      </a:r>
                    </a:p>
                  </a:txBody>
                  <a:tcPr/>
                </a:tc>
                <a:tc>
                  <a:txBody>
                    <a:bodyPr/>
                    <a:lstStyle/>
                    <a:p>
                      <a:pPr algn="ctr"/>
                      <a:r>
                        <a:rPr lang="en-US"/>
                        <a:t>11:30 - 11:35 am</a:t>
                      </a:r>
                    </a:p>
                  </a:txBody>
                  <a:tcPr/>
                </a:tc>
                <a:extLst>
                  <a:ext uri="{0D108BD9-81ED-4DB2-BD59-A6C34878D82A}">
                    <a16:rowId xmlns:a16="http://schemas.microsoft.com/office/drawing/2014/main" val="1311291165"/>
                  </a:ext>
                </a:extLst>
              </a:tr>
              <a:tr h="500743">
                <a:tc>
                  <a:txBody>
                    <a:bodyPr/>
                    <a:lstStyle/>
                    <a:p>
                      <a:pPr algn="ctr"/>
                      <a:r>
                        <a:rPr lang="en-US"/>
                        <a:t>Retail Seller Q&amp;A</a:t>
                      </a:r>
                    </a:p>
                  </a:txBody>
                  <a:tcPr/>
                </a:tc>
                <a:tc>
                  <a:txBody>
                    <a:bodyPr/>
                    <a:lstStyle/>
                    <a:p>
                      <a:pPr algn="ctr"/>
                      <a:r>
                        <a:rPr lang="en-US"/>
                        <a:t>11:35 -11:50 am</a:t>
                      </a:r>
                    </a:p>
                  </a:txBody>
                  <a:tcPr/>
                </a:tc>
                <a:extLst>
                  <a:ext uri="{0D108BD9-81ED-4DB2-BD59-A6C34878D82A}">
                    <a16:rowId xmlns:a16="http://schemas.microsoft.com/office/drawing/2014/main" val="1577294305"/>
                  </a:ext>
                </a:extLst>
              </a:tr>
              <a:tr h="495209">
                <a:tc>
                  <a:txBody>
                    <a:bodyPr/>
                    <a:lstStyle/>
                    <a:p>
                      <a:pPr algn="ctr"/>
                      <a:r>
                        <a:rPr lang="en-US"/>
                        <a:t>Wrap Up</a:t>
                      </a:r>
                    </a:p>
                  </a:txBody>
                  <a:tcPr/>
                </a:tc>
                <a:tc>
                  <a:txBody>
                    <a:bodyPr/>
                    <a:lstStyle/>
                    <a:p>
                      <a:pPr algn="ctr"/>
                      <a:r>
                        <a:rPr lang="en-US"/>
                        <a:t>11:50 -11:55 am</a:t>
                      </a:r>
                    </a:p>
                  </a:txBody>
                  <a:tcPr/>
                </a:tc>
                <a:extLst>
                  <a:ext uri="{0D108BD9-81ED-4DB2-BD59-A6C34878D82A}">
                    <a16:rowId xmlns:a16="http://schemas.microsoft.com/office/drawing/2014/main" val="2611305338"/>
                  </a:ext>
                </a:extLst>
              </a:tr>
            </a:tbl>
          </a:graphicData>
        </a:graphic>
      </p:graphicFrame>
      <p:sp>
        <p:nvSpPr>
          <p:cNvPr id="4" name="Slide Number Placeholder 3">
            <a:extLst>
              <a:ext uri="{FF2B5EF4-FFF2-40B4-BE49-F238E27FC236}">
                <a16:creationId xmlns:a16="http://schemas.microsoft.com/office/drawing/2014/main" id="{FEF5D222-426E-4EAD-804F-183C9ED9A914}"/>
              </a:ext>
            </a:extLst>
          </p:cNvPr>
          <p:cNvSpPr>
            <a:spLocks noGrp="1"/>
          </p:cNvSpPr>
          <p:nvPr>
            <p:ph type="sldNum" sz="quarter" idx="12"/>
          </p:nvPr>
        </p:nvSpPr>
        <p:spPr/>
        <p:txBody>
          <a:bodyPr/>
          <a:lstStyle/>
          <a:p>
            <a:fld id="{1C4126A1-9282-4A82-AC02-A59AF4A969C8}" type="slidenum">
              <a:rPr lang="en-US" smtClean="0"/>
              <a:t>3</a:t>
            </a:fld>
            <a:endParaRPr lang="en-US"/>
          </a:p>
        </p:txBody>
      </p:sp>
    </p:spTree>
    <p:extLst>
      <p:ext uri="{BB962C8B-B14F-4D97-AF65-F5344CB8AC3E}">
        <p14:creationId xmlns:p14="http://schemas.microsoft.com/office/powerpoint/2010/main" val="2090853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E4E0F-D7C9-4567-B6B2-689587772DFD}"/>
              </a:ext>
            </a:extLst>
          </p:cNvPr>
          <p:cNvSpPr>
            <a:spLocks noGrp="1"/>
          </p:cNvSpPr>
          <p:nvPr>
            <p:ph type="title"/>
          </p:nvPr>
        </p:nvSpPr>
        <p:spPr>
          <a:xfrm>
            <a:off x="595901" y="347052"/>
            <a:ext cx="10972800" cy="950408"/>
          </a:xfrm>
        </p:spPr>
        <p:txBody>
          <a:bodyPr/>
          <a:lstStyle/>
          <a:p>
            <a:r>
              <a:rPr lang="en-US"/>
              <a:t>Introduction - RPS Compliance Report Requirements</a:t>
            </a:r>
          </a:p>
        </p:txBody>
      </p:sp>
      <p:sp>
        <p:nvSpPr>
          <p:cNvPr id="3" name="Content Placeholder 2">
            <a:extLst>
              <a:ext uri="{FF2B5EF4-FFF2-40B4-BE49-F238E27FC236}">
                <a16:creationId xmlns:a16="http://schemas.microsoft.com/office/drawing/2014/main" id="{EE1479C6-1F1E-4789-8E27-05F15F09FCF8}"/>
              </a:ext>
            </a:extLst>
          </p:cNvPr>
          <p:cNvSpPr>
            <a:spLocks noGrp="1"/>
          </p:cNvSpPr>
          <p:nvPr>
            <p:ph idx="1"/>
          </p:nvPr>
        </p:nvSpPr>
        <p:spPr>
          <a:xfrm>
            <a:off x="167811" y="1445741"/>
            <a:ext cx="11856378" cy="4806778"/>
          </a:xfrm>
        </p:spPr>
        <p:txBody>
          <a:bodyPr vert="horz" lIns="0" tIns="45720" rIns="91440" bIns="45720" rtlCol="0" anchor="t">
            <a:noAutofit/>
          </a:bodyPr>
          <a:lstStyle/>
          <a:p>
            <a:pPr marL="0" indent="0">
              <a:buNone/>
            </a:pPr>
            <a:r>
              <a:rPr lang="en-US" sz="2200"/>
              <a:t>Public Utilities Code §399.13(a)(3)</a:t>
            </a:r>
          </a:p>
          <a:p>
            <a:pPr marL="0" indent="0">
              <a:buNone/>
            </a:pPr>
            <a:r>
              <a:rPr lang="en-US" sz="2200" u="sng"/>
              <a:t>D.12-06-038 </a:t>
            </a:r>
          </a:p>
          <a:p>
            <a:r>
              <a:rPr lang="en-US" sz="2200"/>
              <a:t>Annual preliminary RPS Compliance Reports must be submitted to Energy Division each August 1</a:t>
            </a:r>
          </a:p>
          <a:p>
            <a:r>
              <a:rPr lang="en-US" sz="2200"/>
              <a:t>Once the compliance period is over and the CEC has issued its RPS Retail Seller Procurement Verification Report, retail sellers must submit </a:t>
            </a:r>
            <a:r>
              <a:rPr lang="en-US" sz="2200" b="1"/>
              <a:t>Final</a:t>
            </a:r>
            <a:r>
              <a:rPr lang="en-US" sz="2200"/>
              <a:t> RPS Compliance Reports to the CPUC within 30 days for a final compliance evaluation </a:t>
            </a:r>
            <a:endParaRPr lang="en-US" sz="2000"/>
          </a:p>
          <a:p>
            <a:pPr marL="0" indent="0">
              <a:buNone/>
            </a:pPr>
            <a:r>
              <a:rPr lang="en-US" sz="2200" u="sng"/>
              <a:t>D.11-12-052</a:t>
            </a:r>
          </a:p>
          <a:p>
            <a:r>
              <a:rPr lang="en-US" sz="2200"/>
              <a:t>Retail sellers must submit supporting information to Energy Division to demonstrate that enough qualifying RECs were retired to meet the RPS requirements of the portfolio content category (PCC) classification in which they are claimed.</a:t>
            </a:r>
          </a:p>
          <a:p>
            <a:pPr lvl="1"/>
            <a:r>
              <a:rPr lang="en-US" sz="2000"/>
              <a:t>The type of supporting information varies based on the PCC type – please see the PCC Classification Handbook to see the CPUC’s various verification flowcharts and what information is required</a:t>
            </a:r>
            <a:endParaRPr lang="en-US" sz="2200" u="sng"/>
          </a:p>
          <a:p>
            <a:pPr marL="0" indent="0">
              <a:buNone/>
            </a:pPr>
            <a:endParaRPr lang="en-US" sz="2200"/>
          </a:p>
        </p:txBody>
      </p:sp>
      <p:sp>
        <p:nvSpPr>
          <p:cNvPr id="4" name="Slide Number Placeholder 3">
            <a:extLst>
              <a:ext uri="{FF2B5EF4-FFF2-40B4-BE49-F238E27FC236}">
                <a16:creationId xmlns:a16="http://schemas.microsoft.com/office/drawing/2014/main" id="{A6219F8B-AB00-4EC6-9DAF-FFA61ECAF370}"/>
              </a:ext>
            </a:extLst>
          </p:cNvPr>
          <p:cNvSpPr>
            <a:spLocks noGrp="1"/>
          </p:cNvSpPr>
          <p:nvPr>
            <p:ph type="sldNum" sz="quarter" idx="12"/>
          </p:nvPr>
        </p:nvSpPr>
        <p:spPr/>
        <p:txBody>
          <a:bodyPr/>
          <a:lstStyle/>
          <a:p>
            <a:fld id="{1C4126A1-9282-4A82-AC02-A59AF4A969C8}" type="slidenum">
              <a:rPr lang="en-US" smtClean="0"/>
              <a:t>4</a:t>
            </a:fld>
            <a:endParaRPr lang="en-US"/>
          </a:p>
        </p:txBody>
      </p:sp>
    </p:spTree>
    <p:extLst>
      <p:ext uri="{BB962C8B-B14F-4D97-AF65-F5344CB8AC3E}">
        <p14:creationId xmlns:p14="http://schemas.microsoft.com/office/powerpoint/2010/main" val="3780989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33101-8F59-4834-919B-4B11182330EC}"/>
              </a:ext>
            </a:extLst>
          </p:cNvPr>
          <p:cNvSpPr>
            <a:spLocks noGrp="1"/>
          </p:cNvSpPr>
          <p:nvPr>
            <p:ph type="title"/>
          </p:nvPr>
        </p:nvSpPr>
        <p:spPr>
          <a:xfrm>
            <a:off x="609600" y="365125"/>
            <a:ext cx="10972800" cy="823595"/>
          </a:xfrm>
        </p:spPr>
        <p:txBody>
          <a:bodyPr/>
          <a:lstStyle/>
          <a:p>
            <a:r>
              <a:rPr lang="en-US"/>
              <a:t>Purpose of Webinar</a:t>
            </a:r>
          </a:p>
        </p:txBody>
      </p:sp>
      <p:sp>
        <p:nvSpPr>
          <p:cNvPr id="3" name="Content Placeholder 2">
            <a:extLst>
              <a:ext uri="{FF2B5EF4-FFF2-40B4-BE49-F238E27FC236}">
                <a16:creationId xmlns:a16="http://schemas.microsoft.com/office/drawing/2014/main" id="{F1D242DF-4369-4B8D-9894-25B75C0DA610}"/>
              </a:ext>
            </a:extLst>
          </p:cNvPr>
          <p:cNvSpPr>
            <a:spLocks noGrp="1"/>
          </p:cNvSpPr>
          <p:nvPr>
            <p:ph idx="1"/>
          </p:nvPr>
        </p:nvSpPr>
        <p:spPr>
          <a:xfrm>
            <a:off x="286870" y="1244366"/>
            <a:ext cx="10972800" cy="4952260"/>
          </a:xfrm>
        </p:spPr>
        <p:txBody>
          <a:bodyPr vert="horz" lIns="0" tIns="45720" rIns="91440" bIns="45720" rtlCol="0" anchor="t">
            <a:noAutofit/>
          </a:bodyPr>
          <a:lstStyle/>
          <a:p>
            <a:pPr marL="0" indent="0">
              <a:buNone/>
            </a:pPr>
            <a:r>
              <a:rPr lang="en-US" sz="1800"/>
              <a:t>Energy Division staff will explain the 2023 RPS Compliance Report submission process, address revisions made to the Report materials, and answer questions from retail sellers regarding the Report.</a:t>
            </a:r>
          </a:p>
          <a:p>
            <a:pPr marL="0" indent="0">
              <a:buNone/>
            </a:pPr>
            <a:r>
              <a:rPr lang="en-US" sz="1800" u="sng"/>
              <a:t>Templates</a:t>
            </a:r>
            <a:r>
              <a:rPr lang="en-US" sz="1800"/>
              <a:t>:</a:t>
            </a:r>
          </a:p>
          <a:p>
            <a:pPr marL="1085850" lvl="2" indent="-342900">
              <a:buFont typeface="+mj-lt"/>
              <a:buAutoNum type="arabicPeriod"/>
            </a:pPr>
            <a:r>
              <a:rPr lang="en-US" sz="1800"/>
              <a:t>IOU/ESP/CCA (.xlsx)</a:t>
            </a:r>
          </a:p>
          <a:p>
            <a:pPr marL="1085850" lvl="2" indent="-342900">
              <a:buFont typeface="+mj-lt"/>
              <a:buAutoNum type="arabicPeriod"/>
            </a:pPr>
            <a:r>
              <a:rPr lang="en-US" sz="1800"/>
              <a:t>Small Utility(.xlsx)</a:t>
            </a:r>
          </a:p>
          <a:p>
            <a:pPr marL="1085850" lvl="2" indent="-342900">
              <a:buFont typeface="+mj-lt"/>
              <a:buAutoNum type="arabicPeriod"/>
            </a:pPr>
            <a:r>
              <a:rPr lang="en-US" sz="1800"/>
              <a:t>Non-CBA (.xlsx)</a:t>
            </a:r>
          </a:p>
          <a:p>
            <a:pPr marL="1085850" lvl="2" indent="-342900">
              <a:buFont typeface="+mj-lt"/>
              <a:buAutoNum type="arabicPeriod"/>
            </a:pPr>
            <a:r>
              <a:rPr lang="en-US" sz="1800"/>
              <a:t>Hourly Meter and e-Tag Reconciliation Report (.xlsx)</a:t>
            </a:r>
          </a:p>
          <a:p>
            <a:pPr marL="1085850" lvl="2" indent="-342900">
              <a:buFont typeface="+mj-lt"/>
              <a:buAutoNum type="arabicPeriod"/>
            </a:pPr>
            <a:r>
              <a:rPr lang="en-US" sz="1800"/>
              <a:t>RPS Hourly e-Tag Summary Report (.xlsx)</a:t>
            </a:r>
          </a:p>
          <a:p>
            <a:pPr marL="0" indent="0">
              <a:buNone/>
            </a:pPr>
            <a:r>
              <a:rPr lang="en-US" sz="1800" u="sng"/>
              <a:t>Supporting documents</a:t>
            </a:r>
            <a:r>
              <a:rPr lang="en-US" sz="1800"/>
              <a:t>:</a:t>
            </a:r>
          </a:p>
          <a:p>
            <a:pPr marL="1085850" lvl="2" indent="-342900">
              <a:buFont typeface="+mj-lt"/>
              <a:buAutoNum type="arabicPeriod"/>
            </a:pPr>
            <a:r>
              <a:rPr lang="en-US" sz="1800"/>
              <a:t>Summary of Changes (.docx)</a:t>
            </a:r>
          </a:p>
          <a:p>
            <a:pPr marL="1085850" lvl="2" indent="-342900">
              <a:buFont typeface="+mj-lt"/>
              <a:buAutoNum type="arabicPeriod"/>
            </a:pPr>
            <a:r>
              <a:rPr lang="en-US" sz="1800"/>
              <a:t>Data Entry Guide (.docx)</a:t>
            </a:r>
          </a:p>
          <a:p>
            <a:pPr marL="1085850" lvl="2" indent="-342900">
              <a:buFont typeface="+mj-lt"/>
              <a:buAutoNum type="arabicPeriod"/>
            </a:pPr>
            <a:r>
              <a:rPr lang="en-US" sz="1800"/>
              <a:t>Contract ID Generator (.xlsx)</a:t>
            </a:r>
          </a:p>
          <a:p>
            <a:pPr marL="0" indent="0">
              <a:buNone/>
            </a:pPr>
            <a:r>
              <a:rPr lang="en-US" sz="1800" u="sng"/>
              <a:t>Availability</a:t>
            </a:r>
            <a:r>
              <a:rPr lang="en-US" sz="1800"/>
              <a:t>: Posted on the CPUC’s RPS compliance &amp; reporting website  </a:t>
            </a:r>
            <a:r>
              <a:rPr lang="en-US" sz="1800">
                <a:hlinkClick r:id="rId3"/>
              </a:rPr>
              <a:t>https://www.cpuc.ca.gov/industries-and-topics/electrical-energy/electric-power-procurement/rps/rps-compliance-rules-and-process/rps-compliance-and-reporting</a:t>
            </a:r>
            <a:r>
              <a:rPr lang="en-US" sz="1800"/>
              <a:t> </a:t>
            </a:r>
          </a:p>
        </p:txBody>
      </p:sp>
      <p:sp>
        <p:nvSpPr>
          <p:cNvPr id="4" name="Slide Number Placeholder 3">
            <a:extLst>
              <a:ext uri="{FF2B5EF4-FFF2-40B4-BE49-F238E27FC236}">
                <a16:creationId xmlns:a16="http://schemas.microsoft.com/office/drawing/2014/main" id="{FBC85988-99E7-45D9-AA04-1C946F01F665}"/>
              </a:ext>
            </a:extLst>
          </p:cNvPr>
          <p:cNvSpPr>
            <a:spLocks noGrp="1"/>
          </p:cNvSpPr>
          <p:nvPr>
            <p:ph type="sldNum" sz="quarter" idx="12"/>
          </p:nvPr>
        </p:nvSpPr>
        <p:spPr/>
        <p:txBody>
          <a:bodyPr/>
          <a:lstStyle/>
          <a:p>
            <a:fld id="{1C4126A1-9282-4A82-AC02-A59AF4A969C8}" type="slidenum">
              <a:rPr lang="en-US" smtClean="0"/>
              <a:t>5</a:t>
            </a:fld>
            <a:endParaRPr lang="en-US"/>
          </a:p>
        </p:txBody>
      </p:sp>
    </p:spTree>
    <p:extLst>
      <p:ext uri="{BB962C8B-B14F-4D97-AF65-F5344CB8AC3E}">
        <p14:creationId xmlns:p14="http://schemas.microsoft.com/office/powerpoint/2010/main" val="750382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43479-2244-4A65-9796-87065BE0323C}"/>
              </a:ext>
            </a:extLst>
          </p:cNvPr>
          <p:cNvSpPr>
            <a:spLocks noGrp="1"/>
          </p:cNvSpPr>
          <p:nvPr>
            <p:ph type="title"/>
          </p:nvPr>
        </p:nvSpPr>
        <p:spPr>
          <a:xfrm>
            <a:off x="205483" y="348151"/>
            <a:ext cx="11986517" cy="662291"/>
          </a:xfrm>
        </p:spPr>
        <p:txBody>
          <a:bodyPr/>
          <a:lstStyle/>
          <a:p>
            <a:r>
              <a:rPr lang="en-US"/>
              <a:t>Schedule For 2023 RPS Compliance Reports</a:t>
            </a:r>
          </a:p>
        </p:txBody>
      </p:sp>
      <p:graphicFrame>
        <p:nvGraphicFramePr>
          <p:cNvPr id="5" name="Table 5">
            <a:extLst>
              <a:ext uri="{FF2B5EF4-FFF2-40B4-BE49-F238E27FC236}">
                <a16:creationId xmlns:a16="http://schemas.microsoft.com/office/drawing/2014/main" id="{4EFB93DE-7B17-42D3-A5F2-80F1DB47B0A9}"/>
              </a:ext>
            </a:extLst>
          </p:cNvPr>
          <p:cNvGraphicFramePr>
            <a:graphicFrameLocks noGrp="1"/>
          </p:cNvGraphicFramePr>
          <p:nvPr>
            <p:ph idx="1"/>
            <p:extLst>
              <p:ext uri="{D42A27DB-BD31-4B8C-83A1-F6EECF244321}">
                <p14:modId xmlns:p14="http://schemas.microsoft.com/office/powerpoint/2010/main" val="487177923"/>
              </p:ext>
            </p:extLst>
          </p:nvPr>
        </p:nvGraphicFramePr>
        <p:xfrm>
          <a:off x="363020" y="1112373"/>
          <a:ext cx="11123488" cy="2868834"/>
        </p:xfrm>
        <a:graphic>
          <a:graphicData uri="http://schemas.openxmlformats.org/drawingml/2006/table">
            <a:tbl>
              <a:tblPr firstRow="1" bandRow="1">
                <a:tableStyleId>{5C22544A-7EE6-4342-B048-85BDC9FD1C3A}</a:tableStyleId>
              </a:tblPr>
              <a:tblGrid>
                <a:gridCol w="7506984">
                  <a:extLst>
                    <a:ext uri="{9D8B030D-6E8A-4147-A177-3AD203B41FA5}">
                      <a16:colId xmlns:a16="http://schemas.microsoft.com/office/drawing/2014/main" val="3454235812"/>
                    </a:ext>
                  </a:extLst>
                </a:gridCol>
                <a:gridCol w="3616504">
                  <a:extLst>
                    <a:ext uri="{9D8B030D-6E8A-4147-A177-3AD203B41FA5}">
                      <a16:colId xmlns:a16="http://schemas.microsoft.com/office/drawing/2014/main" val="1059479685"/>
                    </a:ext>
                  </a:extLst>
                </a:gridCol>
              </a:tblGrid>
              <a:tr h="376770">
                <a:tc>
                  <a:txBody>
                    <a:bodyPr/>
                    <a:lstStyle/>
                    <a:p>
                      <a:pPr algn="ctr"/>
                      <a:r>
                        <a:rPr lang="en-US"/>
                        <a:t>Process Details</a:t>
                      </a:r>
                    </a:p>
                  </a:txBody>
                  <a:tcPr/>
                </a:tc>
                <a:tc>
                  <a:txBody>
                    <a:bodyPr/>
                    <a:lstStyle/>
                    <a:p>
                      <a:pPr algn="ctr"/>
                      <a:r>
                        <a:rPr lang="en-US"/>
                        <a:t>Date</a:t>
                      </a:r>
                    </a:p>
                  </a:txBody>
                  <a:tcPr/>
                </a:tc>
                <a:extLst>
                  <a:ext uri="{0D108BD9-81ED-4DB2-BD59-A6C34878D82A}">
                    <a16:rowId xmlns:a16="http://schemas.microsoft.com/office/drawing/2014/main" val="1262115725"/>
                  </a:ext>
                </a:extLst>
              </a:tr>
              <a:tr h="415344">
                <a:tc>
                  <a:txBody>
                    <a:bodyPr/>
                    <a:lstStyle/>
                    <a:p>
                      <a:r>
                        <a:rPr lang="en-US" sz="1600"/>
                        <a:t>Draft templates released</a:t>
                      </a:r>
                    </a:p>
                  </a:txBody>
                  <a:tcPr anchor="ctr"/>
                </a:tc>
                <a:tc>
                  <a:txBody>
                    <a:bodyPr/>
                    <a:lstStyle/>
                    <a:p>
                      <a:pPr algn="ctr"/>
                      <a:r>
                        <a:rPr lang="en-US" sz="1600"/>
                        <a:t>June 6, 2024</a:t>
                      </a:r>
                    </a:p>
                  </a:txBody>
                  <a:tcPr anchor="ctr"/>
                </a:tc>
                <a:extLst>
                  <a:ext uri="{0D108BD9-81ED-4DB2-BD59-A6C34878D82A}">
                    <a16:rowId xmlns:a16="http://schemas.microsoft.com/office/drawing/2014/main" val="3361532411"/>
                  </a:ext>
                </a:extLst>
              </a:tr>
              <a:tr h="415344">
                <a:tc>
                  <a:txBody>
                    <a:bodyPr/>
                    <a:lstStyle/>
                    <a:p>
                      <a:r>
                        <a:rPr lang="en-US" sz="1600"/>
                        <a:t>Deadline for comment</a:t>
                      </a:r>
                    </a:p>
                  </a:txBody>
                  <a:tcPr anchor="ctr"/>
                </a:tc>
                <a:tc>
                  <a:txBody>
                    <a:bodyPr/>
                    <a:lstStyle/>
                    <a:p>
                      <a:pPr algn="ctr"/>
                      <a:r>
                        <a:rPr lang="en-US" sz="1600"/>
                        <a:t>June 17, 2024</a:t>
                      </a:r>
                    </a:p>
                  </a:txBody>
                  <a:tcPr anchor="ctr"/>
                </a:tc>
                <a:extLst>
                  <a:ext uri="{0D108BD9-81ED-4DB2-BD59-A6C34878D82A}">
                    <a16:rowId xmlns:a16="http://schemas.microsoft.com/office/drawing/2014/main" val="1624567447"/>
                  </a:ext>
                </a:extLst>
              </a:tr>
              <a:tr h="415344">
                <a:tc>
                  <a:txBody>
                    <a:bodyPr/>
                    <a:lstStyle/>
                    <a:p>
                      <a:r>
                        <a:rPr lang="en-US" sz="1600"/>
                        <a:t>Final templates released</a:t>
                      </a:r>
                    </a:p>
                  </a:txBody>
                  <a:tcPr anchor="ctr"/>
                </a:tc>
                <a:tc>
                  <a:txBody>
                    <a:bodyPr/>
                    <a:lstStyle/>
                    <a:p>
                      <a:pPr algn="ctr"/>
                      <a:r>
                        <a:rPr lang="en-US" sz="1600"/>
                        <a:t>June 20, 2024</a:t>
                      </a:r>
                    </a:p>
                  </a:txBody>
                  <a:tcPr anchor="ctr"/>
                </a:tc>
                <a:extLst>
                  <a:ext uri="{0D108BD9-81ED-4DB2-BD59-A6C34878D82A}">
                    <a16:rowId xmlns:a16="http://schemas.microsoft.com/office/drawing/2014/main" val="2946455192"/>
                  </a:ext>
                </a:extLst>
              </a:tr>
              <a:tr h="415344">
                <a:tc>
                  <a:txBody>
                    <a:bodyPr/>
                    <a:lstStyle/>
                    <a:p>
                      <a:r>
                        <a:rPr lang="en-US" sz="1600"/>
                        <a:t>Webinar</a:t>
                      </a:r>
                    </a:p>
                  </a:txBody>
                  <a:tcPr anchor="ctr"/>
                </a:tc>
                <a:tc>
                  <a:txBody>
                    <a:bodyPr/>
                    <a:lstStyle/>
                    <a:p>
                      <a:pPr algn="ctr"/>
                      <a:r>
                        <a:rPr lang="en-US" sz="1600"/>
                        <a:t>July 9, 2024</a:t>
                      </a:r>
                    </a:p>
                  </a:txBody>
                  <a:tcPr anchor="ctr"/>
                </a:tc>
                <a:extLst>
                  <a:ext uri="{0D108BD9-81ED-4DB2-BD59-A6C34878D82A}">
                    <a16:rowId xmlns:a16="http://schemas.microsoft.com/office/drawing/2014/main" val="887388417"/>
                  </a:ext>
                </a:extLst>
              </a:tr>
              <a:tr h="415344">
                <a:tc>
                  <a:txBody>
                    <a:bodyPr/>
                    <a:lstStyle/>
                    <a:p>
                      <a:r>
                        <a:rPr lang="en-US" sz="1600" b="1"/>
                        <a:t>Compliance Reports Due</a:t>
                      </a:r>
                    </a:p>
                  </a:txBody>
                  <a:tcPr anchor="ctr"/>
                </a:tc>
                <a:tc>
                  <a:txBody>
                    <a:bodyPr/>
                    <a:lstStyle/>
                    <a:p>
                      <a:pPr algn="ctr"/>
                      <a:r>
                        <a:rPr lang="en-US" sz="1600" b="1"/>
                        <a:t>August 1, 2024</a:t>
                      </a:r>
                    </a:p>
                  </a:txBody>
                  <a:tcPr anchor="ctr"/>
                </a:tc>
                <a:extLst>
                  <a:ext uri="{0D108BD9-81ED-4DB2-BD59-A6C34878D82A}">
                    <a16:rowId xmlns:a16="http://schemas.microsoft.com/office/drawing/2014/main" val="2856622496"/>
                  </a:ext>
                </a:extLst>
              </a:tr>
              <a:tr h="415344">
                <a:tc>
                  <a:txBody>
                    <a:bodyPr/>
                    <a:lstStyle/>
                    <a:p>
                      <a:r>
                        <a:rPr lang="en-US" sz="1600"/>
                        <a:t>SB 155 letters from CPUC*</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t>September/October 2024</a:t>
                      </a:r>
                    </a:p>
                  </a:txBody>
                  <a:tcPr anchor="ctr"/>
                </a:tc>
                <a:extLst>
                  <a:ext uri="{0D108BD9-81ED-4DB2-BD59-A6C34878D82A}">
                    <a16:rowId xmlns:a16="http://schemas.microsoft.com/office/drawing/2014/main" val="1084688936"/>
                  </a:ext>
                </a:extLst>
              </a:tr>
            </a:tbl>
          </a:graphicData>
        </a:graphic>
      </p:graphicFrame>
      <p:sp>
        <p:nvSpPr>
          <p:cNvPr id="4" name="Slide Number Placeholder 3">
            <a:extLst>
              <a:ext uri="{FF2B5EF4-FFF2-40B4-BE49-F238E27FC236}">
                <a16:creationId xmlns:a16="http://schemas.microsoft.com/office/drawing/2014/main" id="{55CFB79F-09A1-40C0-AE10-3F64D5064B98}"/>
              </a:ext>
            </a:extLst>
          </p:cNvPr>
          <p:cNvSpPr>
            <a:spLocks noGrp="1"/>
          </p:cNvSpPr>
          <p:nvPr>
            <p:ph type="sldNum" sz="quarter" idx="12"/>
          </p:nvPr>
        </p:nvSpPr>
        <p:spPr/>
        <p:txBody>
          <a:bodyPr/>
          <a:lstStyle/>
          <a:p>
            <a:fld id="{1C4126A1-9282-4A82-AC02-A59AF4A969C8}" type="slidenum">
              <a:rPr lang="en-US" smtClean="0"/>
              <a:t>6</a:t>
            </a:fld>
            <a:endParaRPr lang="en-US"/>
          </a:p>
        </p:txBody>
      </p:sp>
      <p:sp>
        <p:nvSpPr>
          <p:cNvPr id="3" name="TextBox 2">
            <a:extLst>
              <a:ext uri="{FF2B5EF4-FFF2-40B4-BE49-F238E27FC236}">
                <a16:creationId xmlns:a16="http://schemas.microsoft.com/office/drawing/2014/main" id="{003ED778-2189-4674-A3FE-99EE9B36F666}"/>
              </a:ext>
            </a:extLst>
          </p:cNvPr>
          <p:cNvSpPr txBox="1"/>
          <p:nvPr/>
        </p:nvSpPr>
        <p:spPr>
          <a:xfrm>
            <a:off x="495542" y="3981206"/>
            <a:ext cx="2105063" cy="307777"/>
          </a:xfrm>
          <a:prstGeom prst="rect">
            <a:avLst/>
          </a:prstGeom>
          <a:noFill/>
        </p:spPr>
        <p:txBody>
          <a:bodyPr wrap="none" rtlCol="0">
            <a:spAutoFit/>
          </a:bodyPr>
          <a:lstStyle/>
          <a:p>
            <a:r>
              <a:rPr lang="en-US" sz="1400"/>
              <a:t>*per PUC 399.13.(a)(4)</a:t>
            </a:r>
          </a:p>
        </p:txBody>
      </p:sp>
      <p:sp>
        <p:nvSpPr>
          <p:cNvPr id="6" name="Content Placeholder 2">
            <a:extLst>
              <a:ext uri="{FF2B5EF4-FFF2-40B4-BE49-F238E27FC236}">
                <a16:creationId xmlns:a16="http://schemas.microsoft.com/office/drawing/2014/main" id="{D2D9D35E-D580-1218-C033-FF46A115598A}"/>
              </a:ext>
            </a:extLst>
          </p:cNvPr>
          <p:cNvSpPr txBox="1">
            <a:spLocks/>
          </p:cNvSpPr>
          <p:nvPr/>
        </p:nvSpPr>
        <p:spPr>
          <a:xfrm>
            <a:off x="286870" y="4447309"/>
            <a:ext cx="11123488" cy="1828799"/>
          </a:xfrm>
          <a:prstGeom prst="rect">
            <a:avLst/>
          </a:prstGeom>
          <a:noFill/>
        </p:spPr>
        <p:txBody>
          <a:bodyPr vert="horz" lIns="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2"/>
                </a:solidFill>
                <a:latin typeface="+mn-lt"/>
                <a:ea typeface="+mn-ea"/>
                <a:cs typeface="+mn-cs"/>
              </a:defRPr>
            </a:lvl1pPr>
            <a:lvl2pPr marL="571500" indent="-231775" algn="l" defTabSz="914400" rtl="0" eaLnBrk="1" latinLnBrk="0" hangingPunct="1">
              <a:lnSpc>
                <a:spcPct val="90000"/>
              </a:lnSpc>
              <a:spcBef>
                <a:spcPts val="500"/>
              </a:spcBef>
              <a:buFont typeface="Arial" panose="020B0604020202020204" pitchFamily="34" charset="0"/>
              <a:buChar char="•"/>
              <a:tabLst/>
              <a:defRPr sz="2200" kern="1200">
                <a:solidFill>
                  <a:schemeClr val="tx2"/>
                </a:solidFill>
                <a:latin typeface="+mn-lt"/>
                <a:ea typeface="+mn-ea"/>
                <a:cs typeface="+mn-cs"/>
              </a:defRPr>
            </a:lvl2pPr>
            <a:lvl3pPr marL="971550" indent="-173038" algn="l" defTabSz="914400" rtl="0" eaLnBrk="1" latinLnBrk="0" hangingPunct="1">
              <a:lnSpc>
                <a:spcPct val="90000"/>
              </a:lnSpc>
              <a:spcBef>
                <a:spcPts val="500"/>
              </a:spcBef>
              <a:buFont typeface="Arial" panose="020B0604020202020204" pitchFamily="34" charset="0"/>
              <a:buChar char="•"/>
              <a:tabLst/>
              <a:defRPr sz="2000" kern="1200">
                <a:solidFill>
                  <a:schemeClr val="tx2"/>
                </a:solidFill>
                <a:latin typeface="+mn-lt"/>
                <a:ea typeface="+mn-ea"/>
                <a:cs typeface="+mn-cs"/>
              </a:defRPr>
            </a:lvl3pPr>
            <a:lvl4pPr marL="1430338" indent="-166688" algn="l" defTabSz="914400" rtl="0" eaLnBrk="1" latinLnBrk="0" hangingPunct="1">
              <a:lnSpc>
                <a:spcPct val="90000"/>
              </a:lnSpc>
              <a:spcBef>
                <a:spcPts val="500"/>
              </a:spcBef>
              <a:buFont typeface="Arial" panose="020B0604020202020204" pitchFamily="34" charset="0"/>
              <a:buChar char="•"/>
              <a:tabLst/>
              <a:defRPr sz="1800" kern="1200">
                <a:solidFill>
                  <a:schemeClr val="tx2"/>
                </a:solidFill>
                <a:latin typeface="+mn-lt"/>
                <a:ea typeface="+mn-ea"/>
                <a:cs typeface="+mn-cs"/>
              </a:defRPr>
            </a:lvl4pPr>
            <a:lvl5pPr marL="1889125" indent="-173038" algn="l" defTabSz="914400" rtl="0" eaLnBrk="1" latinLnBrk="0" hangingPunct="1">
              <a:lnSpc>
                <a:spcPct val="90000"/>
              </a:lnSpc>
              <a:spcBef>
                <a:spcPts val="500"/>
              </a:spcBef>
              <a:buFont typeface="Arial" panose="020B0604020202020204" pitchFamily="34" charset="0"/>
              <a:buChar char="•"/>
              <a:tabLst/>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Retail sellers should finalize 2023 REC retirements by the CPUC annual compliance deadline.</a:t>
            </a:r>
            <a:endParaRPr lang="en-US"/>
          </a:p>
        </p:txBody>
      </p:sp>
    </p:spTree>
    <p:extLst>
      <p:ext uri="{BB962C8B-B14F-4D97-AF65-F5344CB8AC3E}">
        <p14:creationId xmlns:p14="http://schemas.microsoft.com/office/powerpoint/2010/main" val="368448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33101-8F59-4834-919B-4B11182330EC}"/>
              </a:ext>
            </a:extLst>
          </p:cNvPr>
          <p:cNvSpPr>
            <a:spLocks noGrp="1"/>
          </p:cNvSpPr>
          <p:nvPr>
            <p:ph type="title"/>
          </p:nvPr>
        </p:nvSpPr>
        <p:spPr>
          <a:xfrm>
            <a:off x="609600" y="365125"/>
            <a:ext cx="10972800" cy="823595"/>
          </a:xfrm>
        </p:spPr>
        <p:txBody>
          <a:bodyPr/>
          <a:lstStyle/>
          <a:p>
            <a:r>
              <a:rPr lang="en-US"/>
              <a:t>RPS Compliance Report Submission Process</a:t>
            </a:r>
          </a:p>
        </p:txBody>
      </p:sp>
      <p:sp>
        <p:nvSpPr>
          <p:cNvPr id="3" name="Content Placeholder 2">
            <a:extLst>
              <a:ext uri="{FF2B5EF4-FFF2-40B4-BE49-F238E27FC236}">
                <a16:creationId xmlns:a16="http://schemas.microsoft.com/office/drawing/2014/main" id="{F1D242DF-4369-4B8D-9894-25B75C0DA610}"/>
              </a:ext>
            </a:extLst>
          </p:cNvPr>
          <p:cNvSpPr>
            <a:spLocks noGrp="1"/>
          </p:cNvSpPr>
          <p:nvPr>
            <p:ph idx="1"/>
          </p:nvPr>
        </p:nvSpPr>
        <p:spPr>
          <a:xfrm>
            <a:off x="286870" y="1244366"/>
            <a:ext cx="10972800" cy="4952260"/>
          </a:xfrm>
        </p:spPr>
        <p:txBody>
          <a:bodyPr vert="horz" lIns="0" tIns="45720" rIns="91440" bIns="45720" rtlCol="0" anchor="t">
            <a:noAutofit/>
          </a:bodyPr>
          <a:lstStyle/>
          <a:p>
            <a:r>
              <a:rPr lang="en-US" sz="2000"/>
              <a:t>Two parts to reporting: confidential material to ED and public to the service list</a:t>
            </a:r>
          </a:p>
          <a:p>
            <a:r>
              <a:rPr lang="en-US" sz="2000"/>
              <a:t>Future submissions will be using the in-development RPS Database, but this year’s submissions will continue to use the legacy approach.</a:t>
            </a:r>
          </a:p>
          <a:p>
            <a:r>
              <a:rPr lang="en-US" sz="2000"/>
              <a:t>Submissions to Energy Division: must be in native file formats (e.g., .xlsx for Excel files) and through the CPUC’s Secure FTP website at </a:t>
            </a:r>
            <a:r>
              <a:rPr lang="en-US" sz="2000">
                <a:hlinkClick r:id="rId3"/>
              </a:rPr>
              <a:t>https://kwftp.cpuc.ca.gov/</a:t>
            </a:r>
            <a:r>
              <a:rPr lang="en-US" sz="2000"/>
              <a:t>.</a:t>
            </a:r>
          </a:p>
          <a:p>
            <a:pPr marL="800100" lvl="1" indent="-457200">
              <a:buFont typeface="+mj-lt"/>
              <a:buAutoNum type="arabicPeriod"/>
            </a:pPr>
            <a:r>
              <a:rPr lang="en-US" sz="1800"/>
              <a:t>RPS Compliance Report (.xlsx)</a:t>
            </a:r>
          </a:p>
          <a:p>
            <a:pPr marL="1200150" lvl="2" indent="-457200">
              <a:buFont typeface="+mj-lt"/>
              <a:buAutoNum type="alphaLcPeriod"/>
            </a:pPr>
            <a:r>
              <a:rPr lang="en-US" sz="1600"/>
              <a:t>IOU/ESP/CCA, Non-CBA, or Small Utility version</a:t>
            </a:r>
          </a:p>
          <a:p>
            <a:pPr marL="800100" lvl="1" indent="-457200">
              <a:buFont typeface="+mj-lt"/>
              <a:buAutoNum type="arabicPeriod"/>
            </a:pPr>
            <a:r>
              <a:rPr lang="en-US" sz="1800"/>
              <a:t>Narrative of compliance report (.pdf - PDF/A preferred) </a:t>
            </a:r>
          </a:p>
          <a:p>
            <a:pPr marL="800100" lvl="1" indent="-457200">
              <a:buFont typeface="+mj-lt"/>
              <a:buAutoNum type="arabicPeriod"/>
            </a:pPr>
            <a:r>
              <a:rPr lang="en-US" sz="1800"/>
              <a:t>RPS Hourly Meter and e-Tag Reconciliation Report and RPS e-Tag Summary Report (.xlsx) </a:t>
            </a:r>
            <a:r>
              <a:rPr lang="en-US" sz="1800">
                <a:solidFill>
                  <a:srgbClr val="0070C0"/>
                </a:solidFill>
              </a:rPr>
              <a:t>(if applicable)</a:t>
            </a:r>
          </a:p>
          <a:p>
            <a:pPr marL="800100" lvl="1" indent="-457200">
              <a:buFont typeface="+mj-lt"/>
              <a:buAutoNum type="arabicPeriod"/>
            </a:pPr>
            <a:r>
              <a:rPr lang="en-US" sz="1800"/>
              <a:t>Confidential versions of all RPS contracts for claimed facilities included in Compliance Report (.pdf - PDF/A preferred)</a:t>
            </a:r>
          </a:p>
          <a:p>
            <a:pPr marL="1200150" lvl="2" indent="-457200">
              <a:buFont typeface="+mj-lt"/>
              <a:buAutoNum type="alphaLcPeriod"/>
            </a:pPr>
            <a:r>
              <a:rPr lang="en-US" sz="1800"/>
              <a:t>Please include the RPS contract ID in the filename for easy reference</a:t>
            </a:r>
          </a:p>
          <a:p>
            <a:r>
              <a:rPr lang="en-US" sz="2000"/>
              <a:t>Submissions to the RPS service list (R.24-01-017): should include public versions of all the above elements (except for RPS contracts) and must be in PDF format.</a:t>
            </a:r>
          </a:p>
        </p:txBody>
      </p:sp>
      <p:sp>
        <p:nvSpPr>
          <p:cNvPr id="4" name="Slide Number Placeholder 3">
            <a:extLst>
              <a:ext uri="{FF2B5EF4-FFF2-40B4-BE49-F238E27FC236}">
                <a16:creationId xmlns:a16="http://schemas.microsoft.com/office/drawing/2014/main" id="{FBC85988-99E7-45D9-AA04-1C946F01F665}"/>
              </a:ext>
            </a:extLst>
          </p:cNvPr>
          <p:cNvSpPr>
            <a:spLocks noGrp="1"/>
          </p:cNvSpPr>
          <p:nvPr>
            <p:ph type="sldNum" sz="quarter" idx="12"/>
          </p:nvPr>
        </p:nvSpPr>
        <p:spPr/>
        <p:txBody>
          <a:bodyPr/>
          <a:lstStyle/>
          <a:p>
            <a:fld id="{1C4126A1-9282-4A82-AC02-A59AF4A969C8}" type="slidenum">
              <a:rPr lang="en-US" smtClean="0"/>
              <a:t>7</a:t>
            </a:fld>
            <a:endParaRPr lang="en-US"/>
          </a:p>
        </p:txBody>
      </p:sp>
    </p:spTree>
    <p:extLst>
      <p:ext uri="{BB962C8B-B14F-4D97-AF65-F5344CB8AC3E}">
        <p14:creationId xmlns:p14="http://schemas.microsoft.com/office/powerpoint/2010/main" val="2055218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33101-8F59-4834-919B-4B11182330EC}"/>
              </a:ext>
            </a:extLst>
          </p:cNvPr>
          <p:cNvSpPr>
            <a:spLocks noGrp="1"/>
          </p:cNvSpPr>
          <p:nvPr>
            <p:ph type="title"/>
          </p:nvPr>
        </p:nvSpPr>
        <p:spPr>
          <a:xfrm>
            <a:off x="609600" y="365125"/>
            <a:ext cx="10972800" cy="823595"/>
          </a:xfrm>
        </p:spPr>
        <p:txBody>
          <a:bodyPr/>
          <a:lstStyle/>
          <a:p>
            <a:r>
              <a:rPr lang="en-US"/>
              <a:t>Compliance Report Changes</a:t>
            </a:r>
          </a:p>
        </p:txBody>
      </p:sp>
      <p:sp>
        <p:nvSpPr>
          <p:cNvPr id="3" name="Content Placeholder 2">
            <a:extLst>
              <a:ext uri="{FF2B5EF4-FFF2-40B4-BE49-F238E27FC236}">
                <a16:creationId xmlns:a16="http://schemas.microsoft.com/office/drawing/2014/main" id="{F1D242DF-4369-4B8D-9894-25B75C0DA610}"/>
              </a:ext>
            </a:extLst>
          </p:cNvPr>
          <p:cNvSpPr>
            <a:spLocks noGrp="1"/>
          </p:cNvSpPr>
          <p:nvPr>
            <p:ph idx="1"/>
          </p:nvPr>
        </p:nvSpPr>
        <p:spPr>
          <a:xfrm>
            <a:off x="286870" y="1244366"/>
            <a:ext cx="10972800" cy="4952260"/>
          </a:xfrm>
        </p:spPr>
        <p:txBody>
          <a:bodyPr vert="horz" lIns="0" tIns="45720" rIns="91440" bIns="45720" rtlCol="0" anchor="t">
            <a:noAutofit/>
          </a:bodyPr>
          <a:lstStyle/>
          <a:p>
            <a:r>
              <a:rPr lang="en-US" sz="2200"/>
              <a:t>As a result of annual updates and informal stakeholder feedback, some instructions and formulas in the final 2023 Annual RPS Compliance Reporting materials differ from the 2022 Annual RPS Compliance Reporting materials. </a:t>
            </a:r>
          </a:p>
          <a:p>
            <a:r>
              <a:rPr lang="en-US" sz="2200"/>
              <a:t>SMJU templates were restructured according to their procurement/excess procurement rules in CP4 and onward, reclassifying Liberty to be with PacifiCorp using a "Non-CBA" template while Bear Valley uses a separate, "Small Utility," template.</a:t>
            </a:r>
          </a:p>
          <a:p>
            <a:r>
              <a:rPr lang="en-US" sz="2200"/>
              <a:t>Changes in the 2023 report templates from the 2022 templates are incremental and are intended to preserve the same user functionality as the 2022 templates as much as possible.</a:t>
            </a:r>
          </a:p>
          <a:p>
            <a:r>
              <a:rPr lang="en-US" sz="2200"/>
              <a:t>Changes fall into the following general categories:</a:t>
            </a:r>
          </a:p>
          <a:p>
            <a:pPr marL="682625" lvl="1" indent="-342900">
              <a:buFont typeface="+mj-lt"/>
              <a:buAutoNum type="arabicPeriod"/>
            </a:pPr>
            <a:r>
              <a:rPr lang="en-US" sz="1800"/>
              <a:t>2022 to 2023 Annual Updates</a:t>
            </a:r>
          </a:p>
          <a:p>
            <a:pPr marL="682625" lvl="1" indent="-342900">
              <a:buAutoNum type="arabicPeriod"/>
            </a:pPr>
            <a:r>
              <a:rPr lang="en-US" sz="1800"/>
              <a:t>Compliance Period 3-4 to Compliance Period 4-5 Updates</a:t>
            </a:r>
          </a:p>
          <a:p>
            <a:pPr marL="682625" lvl="1" indent="-342900">
              <a:buAutoNum type="arabicPeriod"/>
            </a:pPr>
            <a:r>
              <a:rPr lang="en-US" sz="1800"/>
              <a:t>WREGIS Accommodation</a:t>
            </a:r>
          </a:p>
          <a:p>
            <a:pPr marL="682625" lvl="1" indent="-342900">
              <a:buFont typeface="+mj-lt"/>
              <a:buAutoNum type="arabicPeriod"/>
            </a:pPr>
            <a:r>
              <a:rPr lang="en-US" sz="1800"/>
              <a:t>Changes in Supporting Documents</a:t>
            </a:r>
          </a:p>
          <a:p>
            <a:pPr lvl="1"/>
            <a:endParaRPr lang="en-US" sz="2000"/>
          </a:p>
        </p:txBody>
      </p:sp>
      <p:sp>
        <p:nvSpPr>
          <p:cNvPr id="4" name="Slide Number Placeholder 3">
            <a:extLst>
              <a:ext uri="{FF2B5EF4-FFF2-40B4-BE49-F238E27FC236}">
                <a16:creationId xmlns:a16="http://schemas.microsoft.com/office/drawing/2014/main" id="{FBC85988-99E7-45D9-AA04-1C946F01F665}"/>
              </a:ext>
            </a:extLst>
          </p:cNvPr>
          <p:cNvSpPr>
            <a:spLocks noGrp="1"/>
          </p:cNvSpPr>
          <p:nvPr>
            <p:ph type="sldNum" sz="quarter" idx="12"/>
          </p:nvPr>
        </p:nvSpPr>
        <p:spPr/>
        <p:txBody>
          <a:bodyPr/>
          <a:lstStyle/>
          <a:p>
            <a:fld id="{1C4126A1-9282-4A82-AC02-A59AF4A969C8}" type="slidenum">
              <a:rPr lang="en-US" smtClean="0"/>
              <a:t>8</a:t>
            </a:fld>
            <a:endParaRPr lang="en-US"/>
          </a:p>
        </p:txBody>
      </p:sp>
    </p:spTree>
    <p:extLst>
      <p:ext uri="{BB962C8B-B14F-4D97-AF65-F5344CB8AC3E}">
        <p14:creationId xmlns:p14="http://schemas.microsoft.com/office/powerpoint/2010/main" val="648211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33101-8F59-4834-919B-4B11182330EC}"/>
              </a:ext>
            </a:extLst>
          </p:cNvPr>
          <p:cNvSpPr>
            <a:spLocks noGrp="1"/>
          </p:cNvSpPr>
          <p:nvPr>
            <p:ph type="title"/>
          </p:nvPr>
        </p:nvSpPr>
        <p:spPr>
          <a:xfrm>
            <a:off x="609600" y="365125"/>
            <a:ext cx="10972800" cy="823595"/>
          </a:xfrm>
        </p:spPr>
        <p:txBody>
          <a:bodyPr/>
          <a:lstStyle/>
          <a:p>
            <a:r>
              <a:rPr lang="en-US"/>
              <a:t>2023 Updates – Annual</a:t>
            </a:r>
          </a:p>
        </p:txBody>
      </p:sp>
      <p:sp>
        <p:nvSpPr>
          <p:cNvPr id="4" name="Slide Number Placeholder 3">
            <a:extLst>
              <a:ext uri="{FF2B5EF4-FFF2-40B4-BE49-F238E27FC236}">
                <a16:creationId xmlns:a16="http://schemas.microsoft.com/office/drawing/2014/main" id="{FBC85988-99E7-45D9-AA04-1C946F01F665}"/>
              </a:ext>
            </a:extLst>
          </p:cNvPr>
          <p:cNvSpPr>
            <a:spLocks noGrp="1"/>
          </p:cNvSpPr>
          <p:nvPr>
            <p:ph type="sldNum" sz="quarter" idx="12"/>
          </p:nvPr>
        </p:nvSpPr>
        <p:spPr/>
        <p:txBody>
          <a:bodyPr/>
          <a:lstStyle/>
          <a:p>
            <a:fld id="{1C4126A1-9282-4A82-AC02-A59AF4A969C8}" type="slidenum">
              <a:rPr lang="en-US" smtClean="0"/>
              <a:t>9</a:t>
            </a:fld>
            <a:endParaRPr lang="en-US"/>
          </a:p>
        </p:txBody>
      </p:sp>
      <p:graphicFrame>
        <p:nvGraphicFramePr>
          <p:cNvPr id="5" name="Content Placeholder 2">
            <a:extLst>
              <a:ext uri="{FF2B5EF4-FFF2-40B4-BE49-F238E27FC236}">
                <a16:creationId xmlns:a16="http://schemas.microsoft.com/office/drawing/2014/main" id="{BAB0F834-0D40-43D4-94F4-880766571E0F}"/>
              </a:ext>
            </a:extLst>
          </p:cNvPr>
          <p:cNvGraphicFramePr>
            <a:graphicFrameLocks/>
          </p:cNvGraphicFramePr>
          <p:nvPr>
            <p:extLst>
              <p:ext uri="{D42A27DB-BD31-4B8C-83A1-F6EECF244321}">
                <p14:modId xmlns:p14="http://schemas.microsoft.com/office/powerpoint/2010/main" val="2502079202"/>
              </p:ext>
            </p:extLst>
          </p:nvPr>
        </p:nvGraphicFramePr>
        <p:xfrm>
          <a:off x="286865" y="1229117"/>
          <a:ext cx="11649859" cy="5088689"/>
        </p:xfrm>
        <a:graphic>
          <a:graphicData uri="http://schemas.openxmlformats.org/drawingml/2006/table">
            <a:tbl>
              <a:tblPr firstRow="1" firstCol="1" bandRow="1">
                <a:tableStyleId>{69012ECD-51FC-41F1-AA8D-1B2483CD663E}</a:tableStyleId>
              </a:tblPr>
              <a:tblGrid>
                <a:gridCol w="5488339">
                  <a:extLst>
                    <a:ext uri="{9D8B030D-6E8A-4147-A177-3AD203B41FA5}">
                      <a16:colId xmlns:a16="http://schemas.microsoft.com/office/drawing/2014/main" val="151353706"/>
                    </a:ext>
                  </a:extLst>
                </a:gridCol>
                <a:gridCol w="3023235">
                  <a:extLst>
                    <a:ext uri="{9D8B030D-6E8A-4147-A177-3AD203B41FA5}">
                      <a16:colId xmlns:a16="http://schemas.microsoft.com/office/drawing/2014/main" val="945440380"/>
                    </a:ext>
                  </a:extLst>
                </a:gridCol>
                <a:gridCol w="208280">
                  <a:extLst>
                    <a:ext uri="{9D8B030D-6E8A-4147-A177-3AD203B41FA5}">
                      <a16:colId xmlns:a16="http://schemas.microsoft.com/office/drawing/2014/main" val="248436902"/>
                    </a:ext>
                  </a:extLst>
                </a:gridCol>
                <a:gridCol w="2930005">
                  <a:extLst>
                    <a:ext uri="{9D8B030D-6E8A-4147-A177-3AD203B41FA5}">
                      <a16:colId xmlns:a16="http://schemas.microsoft.com/office/drawing/2014/main" val="858697453"/>
                    </a:ext>
                  </a:extLst>
                </a:gridCol>
              </a:tblGrid>
              <a:tr h="577649">
                <a:tc>
                  <a:txBody>
                    <a:bodyPr/>
                    <a:lstStyle/>
                    <a:p>
                      <a:pPr marL="0" marR="0" algn="ctr">
                        <a:spcBef>
                          <a:spcPts val="0"/>
                        </a:spcBef>
                        <a:spcAft>
                          <a:spcPts val="0"/>
                        </a:spcAft>
                      </a:pPr>
                      <a:r>
                        <a:rPr lang="en-US" sz="1400">
                          <a:effectLst/>
                        </a:rPr>
                        <a:t>Change Description</a:t>
                      </a:r>
                      <a:endParaRPr lang="en-US" sz="1400">
                        <a:effectLst/>
                        <a:latin typeface="+mj-lt"/>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ctr">
                        <a:spcBef>
                          <a:spcPts val="0"/>
                        </a:spcBef>
                        <a:spcAft>
                          <a:spcPts val="0"/>
                        </a:spcAft>
                      </a:pPr>
                      <a:r>
                        <a:rPr lang="en-US" sz="1400">
                          <a:effectLst/>
                        </a:rPr>
                        <a:t>Location in Excel Files</a:t>
                      </a:r>
                      <a:endParaRPr lang="en-US" sz="1400">
                        <a:effectLst/>
                        <a:latin typeface="+mj-lt"/>
                        <a:ea typeface="Calibri" panose="020F0502020204030204" pitchFamily="34" charset="0"/>
                        <a:cs typeface="Times New Roman" panose="02020603050405020304" pitchFamily="18" charset="0"/>
                      </a:endParaRPr>
                    </a:p>
                  </a:txBody>
                  <a:tcPr marL="68580" marR="68580" marT="0" marB="0" anchor="ctr"/>
                </a:tc>
                <a:tc hMerge="1">
                  <a:txBody>
                    <a:bodyPr/>
                    <a:lstStyle/>
                    <a:p>
                      <a:pPr marL="0" marR="0" algn="ctr">
                        <a:spcBef>
                          <a:spcPts val="0"/>
                        </a:spcBef>
                        <a:spcAft>
                          <a:spcPts val="0"/>
                        </a:spcAft>
                      </a:pPr>
                      <a:endParaRPr lang="en-US" sz="1400">
                        <a:effectLst/>
                        <a:latin typeface="+mj-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400">
                          <a:effectLst/>
                        </a:rPr>
                        <a:t>Location in Tab(s)</a:t>
                      </a:r>
                      <a:endParaRPr lang="en-US" sz="1400" b="1" kern="120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3226016"/>
                  </a:ext>
                </a:extLst>
              </a:tr>
              <a:tr h="36576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sng">
                          <a:effectLst/>
                        </a:rPr>
                        <a:t>2023 Updates</a:t>
                      </a:r>
                      <a:r>
                        <a:rPr lang="en-US" sz="1600" b="0" u="none">
                          <a:effectLst/>
                        </a:rPr>
                        <a:t> Updated year to 2023, extended reportable dates, removed years 2017-2020</a:t>
                      </a: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12700" cap="flat" cmpd="sng" algn="ctr">
                      <a:solidFill>
                        <a:schemeClr val="accent1">
                          <a:lumMod val="40000"/>
                          <a:lumOff val="60000"/>
                        </a:schemeClr>
                      </a:solidFill>
                      <a:prstDash val="solid"/>
                      <a:round/>
                      <a:headEnd type="none" w="med" len="med"/>
                      <a:tailEnd type="none" w="med" len="med"/>
                    </a:lnB>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rPr>
                        <a:t>Title Page, Procurement Details, Contract Details, Unique Inputs, Accounting </a:t>
                      </a:r>
                      <a:r>
                        <a:rPr kumimoji="0" lang="en-US" sz="1600" b="0" i="0" u="none" strike="noStrike" kern="120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rPr>
                        <a:t>Tabs</a:t>
                      </a: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pPr marL="0" marR="0" algn="ctr">
                        <a:spcBef>
                          <a:spcPts val="0"/>
                        </a:spcBef>
                        <a:spcAft>
                          <a:spcPts val="0"/>
                        </a:spcAft>
                      </a:pPr>
                      <a:endParaRPr lang="en-US" sz="16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B w="12700" cap="flat" cmpd="sng" algn="ctr">
                      <a:solidFill>
                        <a:schemeClr val="accent1">
                          <a:lumMod val="40000"/>
                          <a:lumOff val="60000"/>
                        </a:schemeClr>
                      </a:solidFill>
                      <a:prstDash val="solid"/>
                      <a:round/>
                      <a:headEnd type="none" w="med" len="med"/>
                      <a:tailEnd type="none" w="med" len="med"/>
                    </a:lnB>
                  </a:tcPr>
                </a:tc>
                <a:extLst>
                  <a:ext uri="{0D108BD9-81ED-4DB2-BD59-A6C34878D82A}">
                    <a16:rowId xmlns:a16="http://schemas.microsoft.com/office/drawing/2014/main" val="2301111719"/>
                  </a:ext>
                </a:extLst>
              </a:tr>
              <a:tr h="365760">
                <a:tc vMerge="1">
                  <a:txBody>
                    <a:bodyPr/>
                    <a:lstStyle/>
                    <a:p>
                      <a:endParaRPr lang="en-US"/>
                    </a:p>
                  </a:txBody>
                  <a:tcPr/>
                </a:tc>
                <a:tc gridSpan="2">
                  <a:txBody>
                    <a:bodyPr/>
                    <a:lstStyle/>
                    <a:p>
                      <a:pPr marL="0" marR="0" algn="ctr">
                        <a:spcBef>
                          <a:spcPts val="0"/>
                        </a:spcBef>
                        <a:spcAft>
                          <a:spcPts val="0"/>
                        </a:spcAft>
                      </a:pPr>
                      <a:r>
                        <a:rPr lang="en-US" sz="1600" b="1">
                          <a:effectLst/>
                        </a:rPr>
                        <a:t>All</a:t>
                      </a:r>
                      <a:r>
                        <a:rPr lang="en-US" sz="1600">
                          <a:effectLst/>
                        </a:rPr>
                        <a:t> Templates</a:t>
                      </a: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hMerge="1">
                  <a:txBody>
                    <a:bodyPr/>
                    <a:lstStyle/>
                    <a:p>
                      <a:pPr marL="0" marR="0" algn="ctr">
                        <a:spcBef>
                          <a:spcPts val="0"/>
                        </a:spcBef>
                        <a:spcAft>
                          <a:spcPts val="0"/>
                        </a:spcAft>
                      </a:pPr>
                      <a:endParaRPr lang="en-US" sz="1600">
                        <a:effectLst/>
                      </a:endParaRP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marL="0" marR="0" algn="ctr">
                        <a:spcBef>
                          <a:spcPts val="0"/>
                        </a:spcBef>
                        <a:spcAft>
                          <a:spcPts val="0"/>
                        </a:spcAft>
                      </a:pPr>
                      <a:r>
                        <a:rPr lang="en-US" sz="1600">
                          <a:effectLst/>
                        </a:rPr>
                        <a:t>Various Cells</a:t>
                      </a:r>
                      <a:endParaRPr lang="en-US" sz="16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extLst>
                  <a:ext uri="{0D108BD9-81ED-4DB2-BD59-A6C34878D82A}">
                    <a16:rowId xmlns:a16="http://schemas.microsoft.com/office/drawing/2014/main" val="1739512810"/>
                  </a:ext>
                </a:extLst>
              </a:tr>
              <a:tr h="36576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u="sng" kern="1200">
                          <a:solidFill>
                            <a:schemeClr val="tx1"/>
                          </a:solidFill>
                          <a:effectLst/>
                          <a:latin typeface="+mn-lt"/>
                          <a:ea typeface="+mn-ea"/>
                          <a:cs typeface="+mn-cs"/>
                        </a:rPr>
                        <a:t>2023 Updates</a:t>
                      </a:r>
                      <a:r>
                        <a:rPr lang="en-US" sz="1600" b="0" u="none" kern="1200">
                          <a:solidFill>
                            <a:schemeClr val="tx1"/>
                          </a:solidFill>
                          <a:effectLst/>
                          <a:latin typeface="+mn-lt"/>
                          <a:ea typeface="+mn-ea"/>
                          <a:cs typeface="+mn-cs"/>
                        </a:rPr>
                        <a:t> Adjusted calculations where the year change shifted data input from forecast to actual information</a:t>
                      </a: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a:ln>
                            <a:noFill/>
                          </a:ln>
                          <a:solidFill>
                            <a:srgbClr val="000000"/>
                          </a:solidFill>
                          <a:effectLst/>
                          <a:uLnTx/>
                          <a:uFillTx/>
                          <a:latin typeface="+mn-lt"/>
                          <a:ea typeface="Calibri" panose="020F0502020204030204" pitchFamily="34" charset="0"/>
                          <a:cs typeface="Times New Roman" panose="02020603050405020304" pitchFamily="18" charset="0"/>
                        </a:rPr>
                        <a:t>Accounting </a:t>
                      </a:r>
                      <a:r>
                        <a:rPr lang="en-US" sz="1600" b="0">
                          <a:effectLst/>
                        </a:rPr>
                        <a:t>Tab</a:t>
                      </a: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a:effectLst/>
                        <a:latin typeface="Garamond" panose="02020404030301010803"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tcPr>
                </a:tc>
                <a:extLst>
                  <a:ext uri="{0D108BD9-81ED-4DB2-BD59-A6C34878D82A}">
                    <a16:rowId xmlns:a16="http://schemas.microsoft.com/office/drawing/2014/main" val="2511555799"/>
                  </a:ext>
                </a:extLst>
              </a:tr>
              <a:tr h="365760">
                <a:tc v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effectLst/>
                        </a:rPr>
                        <a:t>All</a:t>
                      </a:r>
                      <a:r>
                        <a:rPr lang="en-US" sz="1600">
                          <a:effectLst/>
                        </a:rPr>
                        <a:t> Templates</a:t>
                      </a: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a:effectLst/>
                      </a:endParaRP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a:ln>
                            <a:noFill/>
                          </a:ln>
                          <a:solidFill>
                            <a:srgbClr val="000000"/>
                          </a:solidFill>
                          <a:effectLst/>
                          <a:uLnTx/>
                          <a:uFillTx/>
                          <a:latin typeface="+mn-lt"/>
                          <a:ea typeface="Calibri" panose="020F0502020204030204" pitchFamily="34" charset="0"/>
                          <a:cs typeface="Times New Roman"/>
                        </a:rPr>
                        <a:t>Cells </a:t>
                      </a:r>
                      <a:r>
                        <a:rPr lang="en-US" sz="1600" b="0" i="0" u="none" strike="noStrike" kern="1200" cap="none" spc="0" normalizeH="0" baseline="0">
                          <a:ln>
                            <a:noFill/>
                          </a:ln>
                          <a:solidFill>
                            <a:srgbClr val="000000"/>
                          </a:solidFill>
                          <a:effectLst/>
                          <a:uLnTx/>
                          <a:uFillTx/>
                          <a:latin typeface="+mn-lt"/>
                          <a:ea typeface="Calibri" panose="020F0502020204030204" pitchFamily="34" charset="0"/>
                          <a:cs typeface="Times New Roman"/>
                        </a:rPr>
                        <a:t>E24-E30</a:t>
                      </a:r>
                      <a:endParaRPr kumimoji="0" lang="en-US" sz="1600" b="0" i="0" u="none" strike="noStrike" kern="1200" cap="none" spc="0" normalizeH="0" baseline="0">
                        <a:ln>
                          <a:noFill/>
                        </a:ln>
                        <a:solidFill>
                          <a:srgbClr val="000000"/>
                        </a:solidFill>
                        <a:effectLst/>
                        <a:uLnTx/>
                        <a:uFillTx/>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lumMod val="40000"/>
                          <a:lumOff val="60000"/>
                        </a:schemeClr>
                      </a:solidFill>
                      <a:prstDash val="solid"/>
                      <a:round/>
                      <a:headEnd type="none" w="med" len="med"/>
                      <a:tailEnd type="none" w="med" len="med"/>
                    </a:lnL>
                  </a:tcPr>
                </a:tc>
                <a:extLst>
                  <a:ext uri="{0D108BD9-81ED-4DB2-BD59-A6C34878D82A}">
                    <a16:rowId xmlns:a16="http://schemas.microsoft.com/office/drawing/2014/main" val="253888220"/>
                  </a:ext>
                </a:extLst>
              </a:tr>
              <a:tr h="365760">
                <a:tc rowSpan="2">
                  <a:txBody>
                    <a:bodyPr/>
                    <a:lstStyle/>
                    <a:p>
                      <a:pPr marL="0" lvl="0" indent="0" algn="l">
                        <a:lnSpc>
                          <a:spcPct val="100000"/>
                        </a:lnSpc>
                        <a:spcBef>
                          <a:spcPts val="0"/>
                        </a:spcBef>
                        <a:spcAft>
                          <a:spcPts val="0"/>
                        </a:spcAft>
                        <a:buNone/>
                      </a:pPr>
                      <a:r>
                        <a:rPr lang="en-US" sz="1600" b="1" i="0" u="sng" strike="noStrike" kern="1200" noProof="0">
                          <a:solidFill>
                            <a:schemeClr val="tx1"/>
                          </a:solidFill>
                          <a:effectLst/>
                          <a:latin typeface="Century Gothic"/>
                        </a:rPr>
                        <a:t>2023 Updates</a:t>
                      </a:r>
                      <a:r>
                        <a:rPr lang="en-US" sz="1600" b="0" i="0" u="none" strike="noStrike" kern="1200" noProof="0">
                          <a:solidFill>
                            <a:schemeClr val="tx1"/>
                          </a:solidFill>
                          <a:effectLst/>
                          <a:latin typeface="Century Gothic"/>
                        </a:rPr>
                        <a:t> Adjusted forecast year calculations to add future RECs retirements from 36 Month Retirement tab for 2024, in addition to the amount reported for 2024 on the Contract Details tab.</a:t>
                      </a:r>
                      <a:endParaRPr lang="en-US" sz="1600" b="0" i="0" u="none" strike="noStrike" kern="1200" noProof="0">
                        <a:solidFill>
                          <a:srgbClr val="FF0000"/>
                        </a:solidFill>
                        <a:effectLst/>
                        <a:latin typeface="Century Gothic"/>
                      </a:endParaRP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gridSpan="3">
                  <a:txBody>
                    <a:bodyPr/>
                    <a:lstStyle/>
                    <a:p>
                      <a:pPr marL="0" lvl="0" indent="0" algn="ctr">
                        <a:lnSpc>
                          <a:spcPct val="100000"/>
                        </a:lnSpc>
                        <a:spcBef>
                          <a:spcPts val="0"/>
                        </a:spcBef>
                        <a:spcAft>
                          <a:spcPts val="0"/>
                        </a:spcAft>
                        <a:buNone/>
                      </a:pPr>
                      <a:r>
                        <a:rPr lang="en-US" sz="1600" b="1" i="0" u="none" strike="noStrike" kern="1200" cap="none" spc="0" normalizeH="0" baseline="0" noProof="0">
                          <a:ln>
                            <a:noFill/>
                          </a:ln>
                          <a:solidFill>
                            <a:srgbClr val="000000"/>
                          </a:solidFill>
                          <a:effectLst/>
                          <a:uLnTx/>
                          <a:uFillTx/>
                          <a:latin typeface="+mn-lt"/>
                          <a:cs typeface="Times New Roman"/>
                        </a:rPr>
                        <a:t>Accounting</a:t>
                      </a:r>
                      <a:r>
                        <a:rPr lang="en-US" sz="1600" b="0" i="0" u="none" strike="noStrike" kern="1200" cap="none" spc="0" normalizeH="0" baseline="0" noProof="0">
                          <a:ln>
                            <a:noFill/>
                          </a:ln>
                          <a:solidFill>
                            <a:srgbClr val="000000"/>
                          </a:solidFill>
                          <a:effectLst/>
                          <a:uLnTx/>
                          <a:uFillTx/>
                          <a:latin typeface="+mn-lt"/>
                          <a:cs typeface="Times New Roman"/>
                        </a:rPr>
                        <a:t> Tab</a:t>
                      </a: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05007989"/>
                  </a:ext>
                </a:extLst>
              </a:tr>
              <a:tr h="365760">
                <a:tc vMerge="1">
                  <a:txBody>
                    <a:bodyPr/>
                    <a:lstStyle/>
                    <a:p>
                      <a:endParaRPr lang="en-US"/>
                    </a:p>
                  </a:txBody>
                  <a:tcPr marL="68580" marR="68580" marT="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marL="0" lvl="0" indent="0" algn="ctr">
                        <a:lnSpc>
                          <a:spcPct val="100000"/>
                        </a:lnSpc>
                        <a:spcBef>
                          <a:spcPts val="0"/>
                        </a:spcBef>
                        <a:spcAft>
                          <a:spcPts val="0"/>
                        </a:spcAft>
                        <a:buNone/>
                      </a:pPr>
                      <a:r>
                        <a:rPr lang="en-US" sz="1600" b="1" i="0" u="none" strike="noStrike" kern="1200" cap="none" spc="0" normalizeH="0" baseline="0" noProof="0">
                          <a:ln>
                            <a:noFill/>
                          </a:ln>
                          <a:solidFill>
                            <a:srgbClr val="000000"/>
                          </a:solidFill>
                          <a:effectLst/>
                          <a:uLnTx/>
                          <a:uFillTx/>
                          <a:latin typeface="Century Gothic"/>
                        </a:rPr>
                        <a:t>All</a:t>
                      </a:r>
                      <a:r>
                        <a:rPr lang="en-US" sz="1600" b="0" i="0" u="none" strike="noStrike" kern="1200" cap="none" spc="0" normalizeH="0" baseline="0" noProof="0">
                          <a:ln>
                            <a:noFill/>
                          </a:ln>
                          <a:solidFill>
                            <a:srgbClr val="000000"/>
                          </a:solidFill>
                          <a:effectLst/>
                          <a:uLnTx/>
                          <a:uFillTx/>
                          <a:latin typeface="Century Gothic"/>
                        </a:rPr>
                        <a:t> Templates</a:t>
                      </a:r>
                      <a:endParaRPr lang="en-US"/>
                    </a:p>
                  </a:txBody>
                  <a:tcPr marL="68580" marR="68580" marT="0" marB="0" anchor="ct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gridSpan="2">
                  <a:txBody>
                    <a:bodyPr/>
                    <a:lstStyle/>
                    <a:p>
                      <a:pPr marL="0" lvl="0" indent="0" algn="ctr">
                        <a:lnSpc>
                          <a:spcPct val="100000"/>
                        </a:lnSpc>
                        <a:spcBef>
                          <a:spcPts val="0"/>
                        </a:spcBef>
                        <a:spcAft>
                          <a:spcPts val="0"/>
                        </a:spcAft>
                        <a:buNone/>
                      </a:pPr>
                      <a:r>
                        <a:rPr lang="en-US" sz="1600" b="0" i="0" u="none" strike="noStrike" kern="1200" cap="none" spc="0" normalizeH="0" baseline="0" noProof="0">
                          <a:ln>
                            <a:noFill/>
                          </a:ln>
                          <a:solidFill>
                            <a:srgbClr val="000000"/>
                          </a:solidFill>
                          <a:effectLst/>
                          <a:uLnTx/>
                          <a:uFillTx/>
                          <a:latin typeface="+mn-lt"/>
                          <a:cs typeface="Times New Roman"/>
                        </a:rPr>
                        <a:t>Cells F24-F30</a:t>
                      </a:r>
                    </a:p>
                  </a:txBody>
                  <a:tcPr marL="68580" marR="68580" marT="0" marB="0" anchor="ct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3385654783"/>
                  </a:ext>
                </a:extLst>
              </a:tr>
              <a:tr h="365760">
                <a:tc rowSpan="2">
                  <a:txBody>
                    <a:bodyPr/>
                    <a:lstStyle/>
                    <a:p>
                      <a:pPr marL="0" marR="0" lvl="0" indent="0" algn="l" rtl="0" eaLnBrk="1" fontAlgn="auto" latinLnBrk="0" hangingPunct="1">
                        <a:lnSpc>
                          <a:spcPct val="100000"/>
                        </a:lnSpc>
                        <a:spcBef>
                          <a:spcPts val="0"/>
                        </a:spcBef>
                        <a:spcAft>
                          <a:spcPts val="0"/>
                        </a:spcAft>
                        <a:buClrTx/>
                        <a:buSzTx/>
                        <a:buFontTx/>
                        <a:buNone/>
                      </a:pPr>
                      <a:r>
                        <a:rPr lang="en-US" sz="1600" b="1" u="sng" kern="1200">
                          <a:solidFill>
                            <a:schemeClr val="tx1"/>
                          </a:solidFill>
                          <a:effectLst/>
                          <a:latin typeface="+mn-lt"/>
                          <a:ea typeface="+mn-ea"/>
                          <a:cs typeface="+mn-cs"/>
                        </a:rPr>
                        <a:t>2023 Updates</a:t>
                      </a:r>
                      <a:r>
                        <a:rPr lang="en-US" sz="1600" b="0" u="none" kern="1200">
                          <a:solidFill>
                            <a:schemeClr val="tx1"/>
                          </a:solidFill>
                          <a:effectLst/>
                          <a:latin typeface="+mn-lt"/>
                          <a:ea typeface="+mn-ea"/>
                          <a:cs typeface="+mn-cs"/>
                        </a:rPr>
                        <a:t>  Removed 2017-2020 tabs.  Unhid Year 2023 and 2024 tabs and updated formatting to match 2022 tab.</a:t>
                      </a:r>
                    </a:p>
                    <a:p>
                      <a:pPr marL="0" marR="0" lvl="0" indent="0" algn="l" rtl="0" eaLnBrk="1" fontAlgn="auto" latinLnBrk="0" hangingPunct="1">
                        <a:lnSpc>
                          <a:spcPct val="100000"/>
                        </a:lnSpc>
                        <a:spcBef>
                          <a:spcPts val="0"/>
                        </a:spcBef>
                        <a:spcAft>
                          <a:spcPts val="0"/>
                        </a:spcAft>
                        <a:buClrTx/>
                        <a:buSzTx/>
                        <a:buFontTx/>
                        <a:buNone/>
                      </a:pPr>
                      <a:r>
                        <a:rPr lang="en-US" sz="1600" b="0" i="0" u="none" strike="noStrike" kern="1200" noProof="0">
                          <a:solidFill>
                            <a:srgbClr val="FF0000"/>
                          </a:solidFill>
                          <a:effectLst/>
                          <a:latin typeface="+mn-lt"/>
                        </a:rPr>
                        <a:t>Note: if reporting REC retirements on the 36 month retirement tab for 2024, only report any retirements </a:t>
                      </a:r>
                      <a:r>
                        <a:rPr lang="en-US" sz="1600" b="1" i="0" u="sng" strike="noStrike" kern="1200" noProof="0">
                          <a:solidFill>
                            <a:srgbClr val="FF0000"/>
                          </a:solidFill>
                          <a:effectLst/>
                          <a:latin typeface="+mn-lt"/>
                        </a:rPr>
                        <a:t>in excess</a:t>
                      </a:r>
                      <a:r>
                        <a:rPr lang="en-US" sz="1600" b="0" i="0" u="none" strike="noStrike" kern="1200" noProof="0">
                          <a:solidFill>
                            <a:srgbClr val="FF0000"/>
                          </a:solidFill>
                          <a:effectLst/>
                          <a:latin typeface="+mn-lt"/>
                        </a:rPr>
                        <a:t> of the amounts already reported in Contract Details.  Do not duplicate any RECs between the two, or they will be double counted.</a:t>
                      </a:r>
                      <a:endParaRPr lang="en-US" sz="1600" b="0" u="none" kern="1200">
                        <a:solidFill>
                          <a:schemeClr val="tx1"/>
                        </a:solidFill>
                        <a:effectLst/>
                        <a:latin typeface="+mn-lt"/>
                        <a:ea typeface="+mn-ea"/>
                        <a:cs typeface="+mn-cs"/>
                      </a:endParaRP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effectLst/>
                        </a:rPr>
                        <a:t>36 Month Retirement</a:t>
                      </a:r>
                      <a:r>
                        <a:rPr lang="en-US" sz="1600">
                          <a:effectLst/>
                        </a:rPr>
                        <a:t> </a:t>
                      </a:r>
                      <a:r>
                        <a:rPr kumimoji="0" lang="en-US" sz="1600" b="0" i="0" u="none" strike="noStrike" kern="1200" cap="none" spc="0" normalizeH="0" baseline="0" noProof="0">
                          <a:ln>
                            <a:noFill/>
                          </a:ln>
                          <a:solidFill>
                            <a:srgbClr val="000000"/>
                          </a:solidFill>
                          <a:effectLst/>
                          <a:uLnTx/>
                          <a:uFillTx/>
                          <a:latin typeface="+mn-lt"/>
                          <a:ea typeface="Calibri" panose="020F0502020204030204" pitchFamily="34" charset="0"/>
                          <a:cs typeface="Times New Roman" panose="02020603050405020304" pitchFamily="18" charset="0"/>
                        </a:rPr>
                        <a:t>Tabs</a:t>
                      </a:r>
                      <a:endParaRPr lang="en-US" sz="1600" b="0">
                        <a:effectLst/>
                      </a:endParaRP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0" kern="1200">
                        <a:solidFill>
                          <a:schemeClr val="tx1"/>
                        </a:solidFill>
                        <a:effectLst/>
                        <a:latin typeface="+mn-lt"/>
                        <a:ea typeface="+mn-ea"/>
                        <a:cs typeface="+mn-cs"/>
                      </a:endParaRPr>
                    </a:p>
                  </a:txBody>
                  <a:tcPr marL="68580" marR="68580" marT="0" marB="0" anchor="ctr">
                    <a:lnL w="12700" cap="flat" cmpd="sng" algn="ctr">
                      <a:solidFill>
                        <a:schemeClr val="accent1">
                          <a:lumMod val="40000"/>
                          <a:lumOff val="60000"/>
                        </a:schemeClr>
                      </a:solidFill>
                      <a:prstDash val="solid"/>
                      <a:round/>
                      <a:headEnd type="none" w="med" len="med"/>
                      <a:tailEnd type="none" w="med" len="med"/>
                    </a:lnL>
                  </a:tcPr>
                </a:tc>
                <a:extLst>
                  <a:ext uri="{0D108BD9-81ED-4DB2-BD59-A6C34878D82A}">
                    <a16:rowId xmlns:a16="http://schemas.microsoft.com/office/drawing/2014/main" val="2414921618"/>
                  </a:ext>
                </a:extLst>
              </a:tr>
              <a:tr h="481579">
                <a:tc vMerge="1">
                  <a:txBody>
                    <a:bodyPr/>
                    <a:lstStyle/>
                    <a:p>
                      <a:endParaRPr lang="en-US"/>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effectLst/>
                        </a:rPr>
                        <a:t>All</a:t>
                      </a:r>
                      <a:r>
                        <a:rPr lang="en-US" sz="1600">
                          <a:effectLst/>
                        </a:rPr>
                        <a:t> Templates</a:t>
                      </a:r>
                      <a:endParaRPr lang="en-US" sz="1600" b="0" kern="1200">
                        <a:solidFill>
                          <a:schemeClr val="tx1"/>
                        </a:solidFill>
                        <a:effectLst/>
                        <a:latin typeface="+mn-lt"/>
                        <a:ea typeface="+mn-ea"/>
                        <a:cs typeface="+mn-cs"/>
                      </a:endParaRP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0" kern="1200">
                        <a:solidFill>
                          <a:schemeClr val="tx1"/>
                        </a:solidFill>
                        <a:effectLst/>
                        <a:latin typeface="+mn-lt"/>
                        <a:ea typeface="+mn-ea"/>
                        <a:cs typeface="+mn-cs"/>
                      </a:endParaRPr>
                    </a:p>
                  </a:txBody>
                  <a:tcPr marL="68580" marR="68580" marT="0" marB="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effectLst/>
                        </a:rPr>
                        <a:t>Entire tabs</a:t>
                      </a:r>
                      <a:endParaRPr lang="en-US" sz="1600" b="0" kern="1200">
                        <a:solidFill>
                          <a:schemeClr val="tx1"/>
                        </a:solidFill>
                        <a:effectLst/>
                        <a:latin typeface="+mn-lt"/>
                        <a:ea typeface="+mn-ea"/>
                        <a:cs typeface="+mn-cs"/>
                      </a:endParaRPr>
                    </a:p>
                  </a:txBody>
                  <a:tcPr marL="68580" marR="68580" marT="0" marB="0" anchor="ctr">
                    <a:lnL w="12700" cap="flat" cmpd="sng" algn="ctr">
                      <a:solidFill>
                        <a:schemeClr val="accent1">
                          <a:lumMod val="40000"/>
                          <a:lumOff val="60000"/>
                        </a:schemeClr>
                      </a:solidFill>
                      <a:prstDash val="solid"/>
                      <a:round/>
                      <a:headEnd type="none" w="med" len="med"/>
                      <a:tailEnd type="none" w="med" len="med"/>
                    </a:lnL>
                  </a:tcPr>
                </a:tc>
                <a:extLst>
                  <a:ext uri="{0D108BD9-81ED-4DB2-BD59-A6C34878D82A}">
                    <a16:rowId xmlns:a16="http://schemas.microsoft.com/office/drawing/2014/main" val="4041381258"/>
                  </a:ext>
                </a:extLst>
              </a:tr>
            </a:tbl>
          </a:graphicData>
        </a:graphic>
      </p:graphicFrame>
    </p:spTree>
    <p:extLst>
      <p:ext uri="{BB962C8B-B14F-4D97-AF65-F5344CB8AC3E}">
        <p14:creationId xmlns:p14="http://schemas.microsoft.com/office/powerpoint/2010/main" val="860342176"/>
      </p:ext>
    </p:extLst>
  </p:cSld>
  <p:clrMapOvr>
    <a:masterClrMapping/>
  </p:clrMapOvr>
</p:sld>
</file>

<file path=ppt/theme/theme1.xml><?xml version="1.0" encoding="utf-8"?>
<a:theme xmlns:a="http://schemas.openxmlformats.org/drawingml/2006/main" name="CPUC Whit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1020_test" id="{630791AB-CCA5-2948-A044-670C5ACA4CB0}" vid="{1B6200DE-6007-D643-9F5B-FC2D5D51F9D2}"/>
    </a:ext>
  </a:extLst>
</a:theme>
</file>

<file path=ppt/theme/theme2.xml><?xml version="1.0" encoding="utf-8"?>
<a:theme xmlns:a="http://schemas.openxmlformats.org/drawingml/2006/main" name="CPUC Pale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1020_test" id="{630791AB-CCA5-2948-A044-670C5ACA4CB0}" vid="{22570C4D-A6CC-7047-84CE-184A31781848}"/>
    </a:ext>
  </a:extLst>
</a:theme>
</file>

<file path=ppt/theme/theme3.xml><?xml version="1.0" encoding="utf-8"?>
<a:theme xmlns:a="http://schemas.openxmlformats.org/drawingml/2006/main" name="CPUC Dark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1020_test" id="{630791AB-CCA5-2948-A044-670C5ACA4CB0}" vid="{EBCA972D-AA12-2746-ABD4-A51606F990AF}"/>
    </a:ext>
  </a:extLst>
</a:theme>
</file>

<file path=ppt/theme/theme4.xml><?xml version="1.0" encoding="utf-8"?>
<a:theme xmlns:a="http://schemas.openxmlformats.org/drawingml/2006/main" name="CPUC Blue">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1020_test" id="{630791AB-CCA5-2948-A044-670C5ACA4CB0}" vid="{29E3AA06-7F86-8540-9677-204F73111D28}"/>
    </a:ext>
  </a:extLst>
</a:theme>
</file>

<file path=ppt/theme/theme5.xml><?xml version="1.0" encoding="utf-8"?>
<a:theme xmlns:a="http://schemas.openxmlformats.org/drawingml/2006/main" name="CPUC Gold">
  <a:themeElements>
    <a:clrScheme name="CPUC Custom">
      <a:dk1>
        <a:srgbClr val="000000"/>
      </a:dk1>
      <a:lt1>
        <a:srgbClr val="FFFFFF"/>
      </a:lt1>
      <a:dk2>
        <a:srgbClr val="2A3C50"/>
      </a:dk2>
      <a:lt2>
        <a:srgbClr val="FFDAA2"/>
      </a:lt2>
      <a:accent1>
        <a:srgbClr val="6996C9"/>
      </a:accent1>
      <a:accent2>
        <a:srgbClr val="FBAD22"/>
      </a:accent2>
      <a:accent3>
        <a:srgbClr val="70AD45"/>
      </a:accent3>
      <a:accent4>
        <a:srgbClr val="E66425"/>
      </a:accent4>
      <a:accent5>
        <a:srgbClr val="403193"/>
      </a:accent5>
      <a:accent6>
        <a:srgbClr val="652B14"/>
      </a:accent6>
      <a:hlink>
        <a:srgbClr val="6996C9"/>
      </a:hlink>
      <a:folHlink>
        <a:srgbClr val="403193"/>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PUCtemplate_1020_test" id="{630791AB-CCA5-2948-A044-670C5ACA4CB0}" vid="{70EBC58D-8193-694D-8A77-6CEE4514319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CPUCtemplate_102820</Template>
  <Application>Microsoft Office PowerPoint</Application>
  <PresentationFormat>Widescreen</PresentationFormat>
  <Slides>17</Slides>
  <Notes>15</Notes>
  <HiddenSlides>0</HiddenSlides>
  <ScaleCrop>false</ScaleCrop>
  <HeadingPairs>
    <vt:vector size="4" baseType="variant">
      <vt:variant>
        <vt:lpstr>Theme</vt:lpstr>
      </vt:variant>
      <vt:variant>
        <vt:i4>5</vt:i4>
      </vt:variant>
      <vt:variant>
        <vt:lpstr>Slide Titles</vt:lpstr>
      </vt:variant>
      <vt:variant>
        <vt:i4>17</vt:i4>
      </vt:variant>
    </vt:vector>
  </HeadingPairs>
  <TitlesOfParts>
    <vt:vector size="22" baseType="lpstr">
      <vt:lpstr>CPUC White</vt:lpstr>
      <vt:lpstr>CPUC Pale Gold</vt:lpstr>
      <vt:lpstr>CPUC Dark Blue</vt:lpstr>
      <vt:lpstr>CPUC Blue</vt:lpstr>
      <vt:lpstr>CPUC Gold</vt:lpstr>
      <vt:lpstr>Renewables Portfolio Standard (RPS) Webinar on 2023 RPS Compliance Report Templates and Filing Requirements</vt:lpstr>
      <vt:lpstr>Webinar Information</vt:lpstr>
      <vt:lpstr>Agenda</vt:lpstr>
      <vt:lpstr>Introduction - RPS Compliance Report Requirements</vt:lpstr>
      <vt:lpstr>Purpose of Webinar</vt:lpstr>
      <vt:lpstr>Schedule For 2023 RPS Compliance Reports</vt:lpstr>
      <vt:lpstr>RPS Compliance Report Submission Process</vt:lpstr>
      <vt:lpstr>Compliance Report Changes</vt:lpstr>
      <vt:lpstr>2023 Updates – Annual</vt:lpstr>
      <vt:lpstr>2023 Updates – Compliance Period</vt:lpstr>
      <vt:lpstr>2023 Updates – WREGIS issues</vt:lpstr>
      <vt:lpstr>Supporting Document Changes</vt:lpstr>
      <vt:lpstr>Retail Seller Q&amp;A</vt:lpstr>
      <vt:lpstr>Additional Questions?</vt:lpstr>
      <vt:lpstr>~Fin~</vt:lpstr>
      <vt:lpstr>Backup</vt:lpstr>
      <vt:lpstr>RPS Compliance Report Requirements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on  BioMAT Energy Assessment Reporting (BEAR)</dc:title>
  <dc:creator>Smiley, Dieter</dc:creator>
  <cp:revision>1</cp:revision>
  <dcterms:created xsi:type="dcterms:W3CDTF">2020-11-18T18:17:54Z</dcterms:created>
  <dcterms:modified xsi:type="dcterms:W3CDTF">2024-07-09T16:10:04Z</dcterms:modified>
</cp:coreProperties>
</file>